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sldIdLst>
    <p:sldId id="1326" r:id="rId5"/>
    <p:sldId id="1358" r:id="rId6"/>
    <p:sldId id="1359" r:id="rId7"/>
    <p:sldId id="1367" r:id="rId8"/>
    <p:sldId id="1368" r:id="rId9"/>
    <p:sldId id="1369" r:id="rId10"/>
    <p:sldId id="1360" r:id="rId11"/>
    <p:sldId id="1361" r:id="rId12"/>
    <p:sldId id="1362" r:id="rId13"/>
    <p:sldId id="1363" r:id="rId14"/>
    <p:sldId id="1364" r:id="rId15"/>
    <p:sldId id="1365" r:id="rId16"/>
    <p:sldId id="1366" r:id="rId17"/>
    <p:sldId id="1370" r:id="rId18"/>
    <p:sldId id="1372" r:id="rId19"/>
    <p:sldId id="1371" r:id="rId20"/>
    <p:sldId id="33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68B4D1-CF7C-9D47-AD3E-BC95986AE2A7}" v="71" dt="2025-03-08T10:51:25.4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p:restoredTop sz="76054"/>
  </p:normalViewPr>
  <p:slideViewPr>
    <p:cSldViewPr snapToGrid="0">
      <p:cViewPr varScale="1">
        <p:scale>
          <a:sx n="96" d="100"/>
          <a:sy n="96" d="100"/>
        </p:scale>
        <p:origin x="141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5A68B4D1-CF7C-9D47-AD3E-BC95986AE2A7}"/>
    <pc:docChg chg="undo custSel addSld delSld modSld sldOrd">
      <pc:chgData name="Patrick Jamieson" userId="6f98ba63-d5a1-4a29-9a47-f8033d424f5a" providerId="ADAL" clId="{5A68B4D1-CF7C-9D47-AD3E-BC95986AE2A7}" dt="2025-03-08T11:12:22.446" v="766" actId="20577"/>
      <pc:docMkLst>
        <pc:docMk/>
      </pc:docMkLst>
      <pc:sldChg chg="modSp mod">
        <pc:chgData name="Patrick Jamieson" userId="6f98ba63-d5a1-4a29-9a47-f8033d424f5a" providerId="ADAL" clId="{5A68B4D1-CF7C-9D47-AD3E-BC95986AE2A7}" dt="2025-03-05T12:18:13.973" v="411" actId="27636"/>
        <pc:sldMkLst>
          <pc:docMk/>
          <pc:sldMk cId="467544979" sldId="1326"/>
        </pc:sldMkLst>
        <pc:spChg chg="mod">
          <ac:chgData name="Patrick Jamieson" userId="6f98ba63-d5a1-4a29-9a47-f8033d424f5a" providerId="ADAL" clId="{5A68B4D1-CF7C-9D47-AD3E-BC95986AE2A7}" dt="2025-03-05T12:18:13.973" v="411" actId="27636"/>
          <ac:spMkLst>
            <pc:docMk/>
            <pc:sldMk cId="467544979" sldId="1326"/>
            <ac:spMk id="2" creationId="{271D9ABE-B112-55D5-535D-AC3F16A56747}"/>
          </ac:spMkLst>
        </pc:spChg>
      </pc:sldChg>
      <pc:sldChg chg="addSp delSp modSp mod modClrScheme chgLayout modNotesTx">
        <pc:chgData name="Patrick Jamieson" userId="6f98ba63-d5a1-4a29-9a47-f8033d424f5a" providerId="ADAL" clId="{5A68B4D1-CF7C-9D47-AD3E-BC95986AE2A7}" dt="2025-03-05T12:26:24.695" v="468"/>
        <pc:sldMkLst>
          <pc:docMk/>
          <pc:sldMk cId="3760994169" sldId="1358"/>
        </pc:sldMkLst>
        <pc:spChg chg="mod">
          <ac:chgData name="Patrick Jamieson" userId="6f98ba63-d5a1-4a29-9a47-f8033d424f5a" providerId="ADAL" clId="{5A68B4D1-CF7C-9D47-AD3E-BC95986AE2A7}" dt="2025-02-27T19:16:23.963" v="20" actId="26606"/>
          <ac:spMkLst>
            <pc:docMk/>
            <pc:sldMk cId="3760994169" sldId="1358"/>
            <ac:spMk id="4" creationId="{C77A2E09-2F07-4846-A020-00FD1DEB931B}"/>
          </ac:spMkLst>
        </pc:spChg>
        <pc:graphicFrameChg chg="add mod">
          <ac:chgData name="Patrick Jamieson" userId="6f98ba63-d5a1-4a29-9a47-f8033d424f5a" providerId="ADAL" clId="{5A68B4D1-CF7C-9D47-AD3E-BC95986AE2A7}" dt="2025-03-05T12:26:12.606" v="467" actId="113"/>
          <ac:graphicFrameMkLst>
            <pc:docMk/>
            <pc:sldMk cId="3760994169" sldId="1358"/>
            <ac:graphicFrameMk id="8" creationId="{888F9A5F-A49C-BFA6-3879-F1FDE698149A}"/>
          </ac:graphicFrameMkLst>
        </pc:graphicFrameChg>
        <pc:picChg chg="add mod">
          <ac:chgData name="Patrick Jamieson" userId="6f98ba63-d5a1-4a29-9a47-f8033d424f5a" providerId="ADAL" clId="{5A68B4D1-CF7C-9D47-AD3E-BC95986AE2A7}" dt="2025-02-27T19:17:31.573" v="26" actId="1076"/>
          <ac:picMkLst>
            <pc:docMk/>
            <pc:sldMk cId="3760994169" sldId="1358"/>
            <ac:picMk id="9" creationId="{50BA945C-D561-2B27-CE3B-E34AA470D684}"/>
          </ac:picMkLst>
        </pc:picChg>
      </pc:sldChg>
      <pc:sldChg chg="del">
        <pc:chgData name="Patrick Jamieson" userId="6f98ba63-d5a1-4a29-9a47-f8033d424f5a" providerId="ADAL" clId="{5A68B4D1-CF7C-9D47-AD3E-BC95986AE2A7}" dt="2025-02-27T19:40:28.930" v="27" actId="2696"/>
        <pc:sldMkLst>
          <pc:docMk/>
          <pc:sldMk cId="858260387" sldId="1359"/>
        </pc:sldMkLst>
      </pc:sldChg>
      <pc:sldChg chg="addSp delSp modSp new mod modClrScheme chgLayout modNotesTx">
        <pc:chgData name="Patrick Jamieson" userId="6f98ba63-d5a1-4a29-9a47-f8033d424f5a" providerId="ADAL" clId="{5A68B4D1-CF7C-9D47-AD3E-BC95986AE2A7}" dt="2025-02-27T19:44:45" v="50"/>
        <pc:sldMkLst>
          <pc:docMk/>
          <pc:sldMk cId="4234882630" sldId="1359"/>
        </pc:sldMkLst>
        <pc:spChg chg="add mod ord">
          <ac:chgData name="Patrick Jamieson" userId="6f98ba63-d5a1-4a29-9a47-f8033d424f5a" providerId="ADAL" clId="{5A68B4D1-CF7C-9D47-AD3E-BC95986AE2A7}" dt="2025-02-27T19:42:36.789" v="32"/>
          <ac:spMkLst>
            <pc:docMk/>
            <pc:sldMk cId="4234882630" sldId="1359"/>
            <ac:spMk id="6" creationId="{C4C7EE58-845B-656F-E6E9-48140491410C}"/>
          </ac:spMkLst>
        </pc:spChg>
        <pc:spChg chg="add mod ord">
          <ac:chgData name="Patrick Jamieson" userId="6f98ba63-d5a1-4a29-9a47-f8033d424f5a" providerId="ADAL" clId="{5A68B4D1-CF7C-9D47-AD3E-BC95986AE2A7}" dt="2025-02-27T19:44:24.174" v="49" actId="5793"/>
          <ac:spMkLst>
            <pc:docMk/>
            <pc:sldMk cId="4234882630" sldId="1359"/>
            <ac:spMk id="7" creationId="{7077A62D-BA9C-EE60-A035-7403E660B8DF}"/>
          </ac:spMkLst>
        </pc:spChg>
      </pc:sldChg>
      <pc:sldChg chg="del">
        <pc:chgData name="Patrick Jamieson" userId="6f98ba63-d5a1-4a29-9a47-f8033d424f5a" providerId="ADAL" clId="{5A68B4D1-CF7C-9D47-AD3E-BC95986AE2A7}" dt="2025-02-27T19:40:28.930" v="27" actId="2696"/>
        <pc:sldMkLst>
          <pc:docMk/>
          <pc:sldMk cId="3818264467" sldId="1360"/>
        </pc:sldMkLst>
      </pc:sldChg>
      <pc:sldChg chg="addSp delSp modSp new mod modNotesTx">
        <pc:chgData name="Patrick Jamieson" userId="6f98ba63-d5a1-4a29-9a47-f8033d424f5a" providerId="ADAL" clId="{5A68B4D1-CF7C-9D47-AD3E-BC95986AE2A7}" dt="2025-02-27T20:04:32.343" v="93"/>
        <pc:sldMkLst>
          <pc:docMk/>
          <pc:sldMk cId="4181526932" sldId="1360"/>
        </pc:sldMkLst>
        <pc:spChg chg="mod">
          <ac:chgData name="Patrick Jamieson" userId="6f98ba63-d5a1-4a29-9a47-f8033d424f5a" providerId="ADAL" clId="{5A68B4D1-CF7C-9D47-AD3E-BC95986AE2A7}" dt="2025-02-27T20:03:06.342" v="92" actId="1076"/>
          <ac:spMkLst>
            <pc:docMk/>
            <pc:sldMk cId="4181526932" sldId="1360"/>
            <ac:spMk id="2" creationId="{922FDE9E-3881-EB0B-D3A6-0C0AB7355B61}"/>
          </ac:spMkLst>
        </pc:spChg>
        <pc:graphicFrameChg chg="add">
          <ac:chgData name="Patrick Jamieson" userId="6f98ba63-d5a1-4a29-9a47-f8033d424f5a" providerId="ADAL" clId="{5A68B4D1-CF7C-9D47-AD3E-BC95986AE2A7}" dt="2025-02-27T20:02:30.262" v="89" actId="26606"/>
          <ac:graphicFrameMkLst>
            <pc:docMk/>
            <pc:sldMk cId="4181526932" sldId="1360"/>
            <ac:graphicFrameMk id="5" creationId="{36AC14E8-82E9-AEB4-5BB8-BABFFF4F5C3D}"/>
          </ac:graphicFrameMkLst>
        </pc:graphicFrameChg>
      </pc:sldChg>
      <pc:sldChg chg="del">
        <pc:chgData name="Patrick Jamieson" userId="6f98ba63-d5a1-4a29-9a47-f8033d424f5a" providerId="ADAL" clId="{5A68B4D1-CF7C-9D47-AD3E-BC95986AE2A7}" dt="2025-02-27T19:40:28.930" v="27" actId="2696"/>
        <pc:sldMkLst>
          <pc:docMk/>
          <pc:sldMk cId="3614694436" sldId="1361"/>
        </pc:sldMkLst>
      </pc:sldChg>
      <pc:sldChg chg="addSp delSp modSp new mod modClrScheme chgLayout modNotesTx">
        <pc:chgData name="Patrick Jamieson" userId="6f98ba63-d5a1-4a29-9a47-f8033d424f5a" providerId="ADAL" clId="{5A68B4D1-CF7C-9D47-AD3E-BC95986AE2A7}" dt="2025-02-27T20:15:52.002" v="123" actId="255"/>
        <pc:sldMkLst>
          <pc:docMk/>
          <pc:sldMk cId="3716663064" sldId="1361"/>
        </pc:sldMkLst>
        <pc:spChg chg="mod">
          <ac:chgData name="Patrick Jamieson" userId="6f98ba63-d5a1-4a29-9a47-f8033d424f5a" providerId="ADAL" clId="{5A68B4D1-CF7C-9D47-AD3E-BC95986AE2A7}" dt="2025-02-27T20:15:52.002" v="123" actId="255"/>
          <ac:spMkLst>
            <pc:docMk/>
            <pc:sldMk cId="3716663064" sldId="1361"/>
            <ac:spMk id="2" creationId="{5053E14F-9139-915C-8421-3269F7B1CAC4}"/>
          </ac:spMkLst>
        </pc:spChg>
        <pc:graphicFrameChg chg="add mod">
          <ac:chgData name="Patrick Jamieson" userId="6f98ba63-d5a1-4a29-9a47-f8033d424f5a" providerId="ADAL" clId="{5A68B4D1-CF7C-9D47-AD3E-BC95986AE2A7}" dt="2025-02-27T20:13:27.380" v="119" actId="26606"/>
          <ac:graphicFrameMkLst>
            <pc:docMk/>
            <pc:sldMk cId="3716663064" sldId="1361"/>
            <ac:graphicFrameMk id="5" creationId="{09821AE0-BC6E-A4CE-B888-8186A2C7442D}"/>
          </ac:graphicFrameMkLst>
        </pc:graphicFrameChg>
      </pc:sldChg>
      <pc:sldChg chg="del">
        <pc:chgData name="Patrick Jamieson" userId="6f98ba63-d5a1-4a29-9a47-f8033d424f5a" providerId="ADAL" clId="{5A68B4D1-CF7C-9D47-AD3E-BC95986AE2A7}" dt="2025-02-27T19:40:28.930" v="27" actId="2696"/>
        <pc:sldMkLst>
          <pc:docMk/>
          <pc:sldMk cId="297357247" sldId="1362"/>
        </pc:sldMkLst>
      </pc:sldChg>
      <pc:sldChg chg="addSp delSp modSp new mod modClrScheme chgLayout">
        <pc:chgData name="Patrick Jamieson" userId="6f98ba63-d5a1-4a29-9a47-f8033d424f5a" providerId="ADAL" clId="{5A68B4D1-CF7C-9D47-AD3E-BC95986AE2A7}" dt="2025-02-28T14:54:36.651" v="187" actId="27636"/>
        <pc:sldMkLst>
          <pc:docMk/>
          <pc:sldMk cId="598806783" sldId="1362"/>
        </pc:sldMkLst>
        <pc:spChg chg="add mod ord">
          <ac:chgData name="Patrick Jamieson" userId="6f98ba63-d5a1-4a29-9a47-f8033d424f5a" providerId="ADAL" clId="{5A68B4D1-CF7C-9D47-AD3E-BC95986AE2A7}" dt="2025-02-27T20:24:08.638" v="159" actId="20577"/>
          <ac:spMkLst>
            <pc:docMk/>
            <pc:sldMk cId="598806783" sldId="1362"/>
            <ac:spMk id="6" creationId="{6959A5C3-8BE1-7B8C-951B-460804DCC192}"/>
          </ac:spMkLst>
        </pc:spChg>
        <pc:spChg chg="add mod ord">
          <ac:chgData name="Patrick Jamieson" userId="6f98ba63-d5a1-4a29-9a47-f8033d424f5a" providerId="ADAL" clId="{5A68B4D1-CF7C-9D47-AD3E-BC95986AE2A7}" dt="2025-02-28T14:54:36.649" v="186" actId="27636"/>
          <ac:spMkLst>
            <pc:docMk/>
            <pc:sldMk cId="598806783" sldId="1362"/>
            <ac:spMk id="7" creationId="{61610384-C7AB-410E-7EFF-213A67EA67E9}"/>
          </ac:spMkLst>
        </pc:spChg>
        <pc:spChg chg="add mod ord">
          <ac:chgData name="Patrick Jamieson" userId="6f98ba63-d5a1-4a29-9a47-f8033d424f5a" providerId="ADAL" clId="{5A68B4D1-CF7C-9D47-AD3E-BC95986AE2A7}" dt="2025-02-28T14:54:36.651" v="187" actId="27636"/>
          <ac:spMkLst>
            <pc:docMk/>
            <pc:sldMk cId="598806783" sldId="1362"/>
            <ac:spMk id="8" creationId="{5348152B-578D-098F-4DC0-08C54635B774}"/>
          </ac:spMkLst>
        </pc:spChg>
      </pc:sldChg>
      <pc:sldChg chg="addSp delSp modSp new mod modClrScheme chgLayout">
        <pc:chgData name="Patrick Jamieson" userId="6f98ba63-d5a1-4a29-9a47-f8033d424f5a" providerId="ADAL" clId="{5A68B4D1-CF7C-9D47-AD3E-BC95986AE2A7}" dt="2025-03-04T15:16:45.661" v="260" actId="1076"/>
        <pc:sldMkLst>
          <pc:docMk/>
          <pc:sldMk cId="118214602" sldId="1363"/>
        </pc:sldMkLst>
        <pc:spChg chg="add mod ord">
          <ac:chgData name="Patrick Jamieson" userId="6f98ba63-d5a1-4a29-9a47-f8033d424f5a" providerId="ADAL" clId="{5A68B4D1-CF7C-9D47-AD3E-BC95986AE2A7}" dt="2025-03-04T15:16:45.661" v="260" actId="1076"/>
          <ac:spMkLst>
            <pc:docMk/>
            <pc:sldMk cId="118214602" sldId="1363"/>
            <ac:spMk id="5" creationId="{9A9BA62C-C575-AF51-A1B5-2C0EB9D1C814}"/>
          </ac:spMkLst>
        </pc:spChg>
        <pc:spChg chg="add mod ord">
          <ac:chgData name="Patrick Jamieson" userId="6f98ba63-d5a1-4a29-9a47-f8033d424f5a" providerId="ADAL" clId="{5A68B4D1-CF7C-9D47-AD3E-BC95986AE2A7}" dt="2025-03-04T15:15:42.003" v="256" actId="255"/>
          <ac:spMkLst>
            <pc:docMk/>
            <pc:sldMk cId="118214602" sldId="1363"/>
            <ac:spMk id="6" creationId="{7DDE7172-F22A-1291-4F56-075B3762E712}"/>
          </ac:spMkLst>
        </pc:spChg>
      </pc:sldChg>
      <pc:sldChg chg="del">
        <pc:chgData name="Patrick Jamieson" userId="6f98ba63-d5a1-4a29-9a47-f8033d424f5a" providerId="ADAL" clId="{5A68B4D1-CF7C-9D47-AD3E-BC95986AE2A7}" dt="2025-02-27T19:40:28.930" v="27" actId="2696"/>
        <pc:sldMkLst>
          <pc:docMk/>
          <pc:sldMk cId="1039251805" sldId="1363"/>
        </pc:sldMkLst>
      </pc:sldChg>
      <pc:sldChg chg="del">
        <pc:chgData name="Patrick Jamieson" userId="6f98ba63-d5a1-4a29-9a47-f8033d424f5a" providerId="ADAL" clId="{5A68B4D1-CF7C-9D47-AD3E-BC95986AE2A7}" dt="2025-02-27T19:40:39.194" v="28" actId="2696"/>
        <pc:sldMkLst>
          <pc:docMk/>
          <pc:sldMk cId="1281498183" sldId="1364"/>
        </pc:sldMkLst>
      </pc:sldChg>
      <pc:sldChg chg="addSp modSp new mod modClrScheme chgLayout">
        <pc:chgData name="Patrick Jamieson" userId="6f98ba63-d5a1-4a29-9a47-f8033d424f5a" providerId="ADAL" clId="{5A68B4D1-CF7C-9D47-AD3E-BC95986AE2A7}" dt="2025-03-04T15:25:06.543" v="269" actId="12"/>
        <pc:sldMkLst>
          <pc:docMk/>
          <pc:sldMk cId="4227427237" sldId="1364"/>
        </pc:sldMkLst>
        <pc:spChg chg="mod ord">
          <ac:chgData name="Patrick Jamieson" userId="6f98ba63-d5a1-4a29-9a47-f8033d424f5a" providerId="ADAL" clId="{5A68B4D1-CF7C-9D47-AD3E-BC95986AE2A7}" dt="2025-03-04T15:20:18.559" v="266" actId="700"/>
          <ac:spMkLst>
            <pc:docMk/>
            <pc:sldMk cId="4227427237" sldId="1364"/>
            <ac:spMk id="2" creationId="{1FFF2968-29E9-0998-9ABD-0C05253B7931}"/>
          </ac:spMkLst>
        </pc:spChg>
        <pc:spChg chg="mod ord">
          <ac:chgData name="Patrick Jamieson" userId="6f98ba63-d5a1-4a29-9a47-f8033d424f5a" providerId="ADAL" clId="{5A68B4D1-CF7C-9D47-AD3E-BC95986AE2A7}" dt="2025-03-04T15:20:18.559" v="266" actId="700"/>
          <ac:spMkLst>
            <pc:docMk/>
            <pc:sldMk cId="4227427237" sldId="1364"/>
            <ac:spMk id="3" creationId="{156C675C-79A1-90A9-3F39-21C517EAE511}"/>
          </ac:spMkLst>
        </pc:spChg>
        <pc:spChg chg="add mod ord">
          <ac:chgData name="Patrick Jamieson" userId="6f98ba63-d5a1-4a29-9a47-f8033d424f5a" providerId="ADAL" clId="{5A68B4D1-CF7C-9D47-AD3E-BC95986AE2A7}" dt="2025-03-04T15:25:06.543" v="269" actId="12"/>
          <ac:spMkLst>
            <pc:docMk/>
            <pc:sldMk cId="4227427237" sldId="1364"/>
            <ac:spMk id="4" creationId="{8D174941-1112-6DF6-EECE-DAC6F5C605BC}"/>
          </ac:spMkLst>
        </pc:spChg>
      </pc:sldChg>
      <pc:sldChg chg="del">
        <pc:chgData name="Patrick Jamieson" userId="6f98ba63-d5a1-4a29-9a47-f8033d424f5a" providerId="ADAL" clId="{5A68B4D1-CF7C-9D47-AD3E-BC95986AE2A7}" dt="2025-02-27T19:40:39.194" v="28" actId="2696"/>
        <pc:sldMkLst>
          <pc:docMk/>
          <pc:sldMk cId="51455044" sldId="1365"/>
        </pc:sldMkLst>
      </pc:sldChg>
      <pc:sldChg chg="addSp delSp modSp new mod modClrScheme chgLayout">
        <pc:chgData name="Patrick Jamieson" userId="6f98ba63-d5a1-4a29-9a47-f8033d424f5a" providerId="ADAL" clId="{5A68B4D1-CF7C-9D47-AD3E-BC95986AE2A7}" dt="2025-03-04T15:30:36.291" v="278" actId="20577"/>
        <pc:sldMkLst>
          <pc:docMk/>
          <pc:sldMk cId="1490653871" sldId="1365"/>
        </pc:sldMkLst>
        <pc:spChg chg="add mod ord">
          <ac:chgData name="Patrick Jamieson" userId="6f98ba63-d5a1-4a29-9a47-f8033d424f5a" providerId="ADAL" clId="{5A68B4D1-CF7C-9D47-AD3E-BC95986AE2A7}" dt="2025-03-04T15:27:49.029" v="272"/>
          <ac:spMkLst>
            <pc:docMk/>
            <pc:sldMk cId="1490653871" sldId="1365"/>
            <ac:spMk id="5" creationId="{2858930A-AB69-5109-4620-E5CF5230C8A6}"/>
          </ac:spMkLst>
        </pc:spChg>
        <pc:spChg chg="add mod ord">
          <ac:chgData name="Patrick Jamieson" userId="6f98ba63-d5a1-4a29-9a47-f8033d424f5a" providerId="ADAL" clId="{5A68B4D1-CF7C-9D47-AD3E-BC95986AE2A7}" dt="2025-03-04T15:30:36.291" v="278" actId="20577"/>
          <ac:spMkLst>
            <pc:docMk/>
            <pc:sldMk cId="1490653871" sldId="1365"/>
            <ac:spMk id="6" creationId="{1DFC0ADD-2308-34F5-8D90-1D96B08A3FDD}"/>
          </ac:spMkLst>
        </pc:spChg>
      </pc:sldChg>
      <pc:sldChg chg="modSp new mod">
        <pc:chgData name="Patrick Jamieson" userId="6f98ba63-d5a1-4a29-9a47-f8033d424f5a" providerId="ADAL" clId="{5A68B4D1-CF7C-9D47-AD3E-BC95986AE2A7}" dt="2025-03-04T15:32:43.401" v="298" actId="20577"/>
        <pc:sldMkLst>
          <pc:docMk/>
          <pc:sldMk cId="1102791442" sldId="1366"/>
        </pc:sldMkLst>
        <pc:spChg chg="mod">
          <ac:chgData name="Patrick Jamieson" userId="6f98ba63-d5a1-4a29-9a47-f8033d424f5a" providerId="ADAL" clId="{5A68B4D1-CF7C-9D47-AD3E-BC95986AE2A7}" dt="2025-03-04T15:31:07.109" v="280"/>
          <ac:spMkLst>
            <pc:docMk/>
            <pc:sldMk cId="1102791442" sldId="1366"/>
            <ac:spMk id="2" creationId="{764985B4-15B2-03FF-BBC5-1DB062CB0C3A}"/>
          </ac:spMkLst>
        </pc:spChg>
        <pc:spChg chg="mod">
          <ac:chgData name="Patrick Jamieson" userId="6f98ba63-d5a1-4a29-9a47-f8033d424f5a" providerId="ADAL" clId="{5A68B4D1-CF7C-9D47-AD3E-BC95986AE2A7}" dt="2025-03-04T15:32:43.401" v="298" actId="20577"/>
          <ac:spMkLst>
            <pc:docMk/>
            <pc:sldMk cId="1102791442" sldId="1366"/>
            <ac:spMk id="3" creationId="{F4E14DA2-2A5C-F613-20C2-D482D922B16F}"/>
          </ac:spMkLst>
        </pc:spChg>
      </pc:sldChg>
      <pc:sldChg chg="del">
        <pc:chgData name="Patrick Jamieson" userId="6f98ba63-d5a1-4a29-9a47-f8033d424f5a" providerId="ADAL" clId="{5A68B4D1-CF7C-9D47-AD3E-BC95986AE2A7}" dt="2025-02-27T19:40:39.194" v="28" actId="2696"/>
        <pc:sldMkLst>
          <pc:docMk/>
          <pc:sldMk cId="2993961594" sldId="1366"/>
        </pc:sldMkLst>
      </pc:sldChg>
      <pc:sldChg chg="addSp delSp modSp new mod ord modClrScheme chgLayout">
        <pc:chgData name="Patrick Jamieson" userId="6f98ba63-d5a1-4a29-9a47-f8033d424f5a" providerId="ADAL" clId="{5A68B4D1-CF7C-9D47-AD3E-BC95986AE2A7}" dt="2025-03-04T15:45:44.898" v="329" actId="255"/>
        <pc:sldMkLst>
          <pc:docMk/>
          <pc:sldMk cId="3974020201" sldId="1367"/>
        </pc:sldMkLst>
        <pc:spChg chg="add mod ord">
          <ac:chgData name="Patrick Jamieson" userId="6f98ba63-d5a1-4a29-9a47-f8033d424f5a" providerId="ADAL" clId="{5A68B4D1-CF7C-9D47-AD3E-BC95986AE2A7}" dt="2025-03-04T15:45:44.898" v="329" actId="255"/>
          <ac:spMkLst>
            <pc:docMk/>
            <pc:sldMk cId="3974020201" sldId="1367"/>
            <ac:spMk id="5" creationId="{59C1CA0B-0316-0C1F-8644-A46CD961C519}"/>
          </ac:spMkLst>
        </pc:spChg>
        <pc:spChg chg="add mod ord">
          <ac:chgData name="Patrick Jamieson" userId="6f98ba63-d5a1-4a29-9a47-f8033d424f5a" providerId="ADAL" clId="{5A68B4D1-CF7C-9D47-AD3E-BC95986AE2A7}" dt="2025-03-04T15:45:34.847" v="328" actId="255"/>
          <ac:spMkLst>
            <pc:docMk/>
            <pc:sldMk cId="3974020201" sldId="1367"/>
            <ac:spMk id="6" creationId="{3F8336C7-6E75-4967-7AF8-A2D932FB0A71}"/>
          </ac:spMkLst>
        </pc:spChg>
      </pc:sldChg>
      <pc:sldChg chg="addSp delSp modSp new mod">
        <pc:chgData name="Patrick Jamieson" userId="6f98ba63-d5a1-4a29-9a47-f8033d424f5a" providerId="ADAL" clId="{5A68B4D1-CF7C-9D47-AD3E-BC95986AE2A7}" dt="2025-03-04T15:56:20.227" v="343" actId="27636"/>
        <pc:sldMkLst>
          <pc:docMk/>
          <pc:sldMk cId="568957014" sldId="1368"/>
        </pc:sldMkLst>
        <pc:spChg chg="mod">
          <ac:chgData name="Patrick Jamieson" userId="6f98ba63-d5a1-4a29-9a47-f8033d424f5a" providerId="ADAL" clId="{5A68B4D1-CF7C-9D47-AD3E-BC95986AE2A7}" dt="2025-03-04T15:56:20.227" v="343" actId="27636"/>
          <ac:spMkLst>
            <pc:docMk/>
            <pc:sldMk cId="568957014" sldId="1368"/>
            <ac:spMk id="2" creationId="{19D830C2-4B38-DA62-8E8E-9AD34E5260A0}"/>
          </ac:spMkLst>
        </pc:spChg>
        <pc:spChg chg="add mod">
          <ac:chgData name="Patrick Jamieson" userId="6f98ba63-d5a1-4a29-9a47-f8033d424f5a" providerId="ADAL" clId="{5A68B4D1-CF7C-9D47-AD3E-BC95986AE2A7}" dt="2025-03-04T15:55:42.692" v="341" actId="1076"/>
          <ac:spMkLst>
            <pc:docMk/>
            <pc:sldMk cId="568957014" sldId="1368"/>
            <ac:spMk id="6" creationId="{6FEB1B72-49A0-0ADD-50EE-1E1DEF5F7B1D}"/>
          </ac:spMkLst>
        </pc:spChg>
        <pc:picChg chg="add mod">
          <ac:chgData name="Patrick Jamieson" userId="6f98ba63-d5a1-4a29-9a47-f8033d424f5a" providerId="ADAL" clId="{5A68B4D1-CF7C-9D47-AD3E-BC95986AE2A7}" dt="2025-03-04T15:55:35.054" v="339" actId="27614"/>
          <ac:picMkLst>
            <pc:docMk/>
            <pc:sldMk cId="568957014" sldId="1368"/>
            <ac:picMk id="4" creationId="{113B6684-FB94-AE93-8190-02F37D5B693B}"/>
          </ac:picMkLst>
        </pc:picChg>
      </pc:sldChg>
      <pc:sldChg chg="addSp modSp new mod">
        <pc:chgData name="Patrick Jamieson" userId="6f98ba63-d5a1-4a29-9a47-f8033d424f5a" providerId="ADAL" clId="{5A68B4D1-CF7C-9D47-AD3E-BC95986AE2A7}" dt="2025-03-04T17:38:41.440" v="365" actId="1076"/>
        <pc:sldMkLst>
          <pc:docMk/>
          <pc:sldMk cId="2851883154" sldId="1369"/>
        </pc:sldMkLst>
        <pc:spChg chg="mod">
          <ac:chgData name="Patrick Jamieson" userId="6f98ba63-d5a1-4a29-9a47-f8033d424f5a" providerId="ADAL" clId="{5A68B4D1-CF7C-9D47-AD3E-BC95986AE2A7}" dt="2025-03-04T17:37:16.260" v="355" actId="20577"/>
          <ac:spMkLst>
            <pc:docMk/>
            <pc:sldMk cId="2851883154" sldId="1369"/>
            <ac:spMk id="2" creationId="{BBCCE956-D762-BABA-1FD4-A8CF7BFDB316}"/>
          </ac:spMkLst>
        </pc:spChg>
        <pc:spChg chg="mod">
          <ac:chgData name="Patrick Jamieson" userId="6f98ba63-d5a1-4a29-9a47-f8033d424f5a" providerId="ADAL" clId="{5A68B4D1-CF7C-9D47-AD3E-BC95986AE2A7}" dt="2025-03-04T17:38:13.127" v="363" actId="33524"/>
          <ac:spMkLst>
            <pc:docMk/>
            <pc:sldMk cId="2851883154" sldId="1369"/>
            <ac:spMk id="3" creationId="{A774D758-D722-291C-DEE8-B4EB493CBFD4}"/>
          </ac:spMkLst>
        </pc:spChg>
        <pc:spChg chg="add mod">
          <ac:chgData name="Patrick Jamieson" userId="6f98ba63-d5a1-4a29-9a47-f8033d424f5a" providerId="ADAL" clId="{5A68B4D1-CF7C-9D47-AD3E-BC95986AE2A7}" dt="2025-03-04T17:38:41.440" v="365" actId="1076"/>
          <ac:spMkLst>
            <pc:docMk/>
            <pc:sldMk cId="2851883154" sldId="1369"/>
            <ac:spMk id="5" creationId="{E47F12D2-7422-AB38-2228-690A84D2F3C4}"/>
          </ac:spMkLst>
        </pc:spChg>
      </pc:sldChg>
      <pc:sldChg chg="addSp delSp modSp new mod chgLayout">
        <pc:chgData name="Patrick Jamieson" userId="6f98ba63-d5a1-4a29-9a47-f8033d424f5a" providerId="ADAL" clId="{5A68B4D1-CF7C-9D47-AD3E-BC95986AE2A7}" dt="2025-03-04T20:13:44.050" v="400" actId="26606"/>
        <pc:sldMkLst>
          <pc:docMk/>
          <pc:sldMk cId="1665407469" sldId="1370"/>
        </pc:sldMkLst>
        <pc:spChg chg="mod">
          <ac:chgData name="Patrick Jamieson" userId="6f98ba63-d5a1-4a29-9a47-f8033d424f5a" providerId="ADAL" clId="{5A68B4D1-CF7C-9D47-AD3E-BC95986AE2A7}" dt="2025-03-04T20:13:44.050" v="400" actId="26606"/>
          <ac:spMkLst>
            <pc:docMk/>
            <pc:sldMk cId="1665407469" sldId="1370"/>
            <ac:spMk id="2" creationId="{B5B79B3B-9797-99AF-869D-DAF370FFF186}"/>
          </ac:spMkLst>
        </pc:spChg>
        <pc:spChg chg="add mod">
          <ac:chgData name="Patrick Jamieson" userId="6f98ba63-d5a1-4a29-9a47-f8033d424f5a" providerId="ADAL" clId="{5A68B4D1-CF7C-9D47-AD3E-BC95986AE2A7}" dt="2025-03-04T20:13:44.050" v="400" actId="26606"/>
          <ac:spMkLst>
            <pc:docMk/>
            <pc:sldMk cId="1665407469" sldId="1370"/>
            <ac:spMk id="11" creationId="{79AF5F69-84F3-525D-64AC-0730D45FB9E5}"/>
          </ac:spMkLst>
        </pc:spChg>
        <pc:picChg chg="add mod ord">
          <ac:chgData name="Patrick Jamieson" userId="6f98ba63-d5a1-4a29-9a47-f8033d424f5a" providerId="ADAL" clId="{5A68B4D1-CF7C-9D47-AD3E-BC95986AE2A7}" dt="2025-03-04T20:13:44.050" v="400" actId="26606"/>
          <ac:picMkLst>
            <pc:docMk/>
            <pc:sldMk cId="1665407469" sldId="1370"/>
            <ac:picMk id="14" creationId="{C5E160B3-4D4E-DBF1-B1A5-002D71003555}"/>
          </ac:picMkLst>
        </pc:picChg>
      </pc:sldChg>
      <pc:sldChg chg="addSp delSp modSp new mod chgLayout modNotesTx">
        <pc:chgData name="Patrick Jamieson" userId="6f98ba63-d5a1-4a29-9a47-f8033d424f5a" providerId="ADAL" clId="{5A68B4D1-CF7C-9D47-AD3E-BC95986AE2A7}" dt="2025-03-04T20:17:00.720" v="406"/>
        <pc:sldMkLst>
          <pc:docMk/>
          <pc:sldMk cId="3499001038" sldId="1371"/>
        </pc:sldMkLst>
        <pc:spChg chg="add mod ord">
          <ac:chgData name="Patrick Jamieson" userId="6f98ba63-d5a1-4a29-9a47-f8033d424f5a" providerId="ADAL" clId="{5A68B4D1-CF7C-9D47-AD3E-BC95986AE2A7}" dt="2025-03-04T20:14:43.141" v="403"/>
          <ac:spMkLst>
            <pc:docMk/>
            <pc:sldMk cId="3499001038" sldId="1371"/>
            <ac:spMk id="4" creationId="{738D3373-7BCE-9F29-30A6-763D23E088B7}"/>
          </ac:spMkLst>
        </pc:spChg>
        <pc:spChg chg="add mod ord">
          <ac:chgData name="Patrick Jamieson" userId="6f98ba63-d5a1-4a29-9a47-f8033d424f5a" providerId="ADAL" clId="{5A68B4D1-CF7C-9D47-AD3E-BC95986AE2A7}" dt="2025-03-04T20:15:07.016" v="405" actId="5793"/>
          <ac:spMkLst>
            <pc:docMk/>
            <pc:sldMk cId="3499001038" sldId="1371"/>
            <ac:spMk id="5" creationId="{73F6FF94-79DF-5578-8C4B-1615DE902B71}"/>
          </ac:spMkLst>
        </pc:spChg>
      </pc:sldChg>
      <pc:sldChg chg="addSp delSp modSp new mod chgLayout">
        <pc:chgData name="Patrick Jamieson" userId="6f98ba63-d5a1-4a29-9a47-f8033d424f5a" providerId="ADAL" clId="{5A68B4D1-CF7C-9D47-AD3E-BC95986AE2A7}" dt="2025-03-08T11:12:22.446" v="766" actId="20577"/>
        <pc:sldMkLst>
          <pc:docMk/>
          <pc:sldMk cId="1965819185" sldId="1372"/>
        </pc:sldMkLst>
        <pc:spChg chg="add del mod">
          <ac:chgData name="Patrick Jamieson" userId="6f98ba63-d5a1-4a29-9a47-f8033d424f5a" providerId="ADAL" clId="{5A68B4D1-CF7C-9D47-AD3E-BC95986AE2A7}" dt="2025-03-08T11:00:26.413" v="678" actId="26606"/>
          <ac:spMkLst>
            <pc:docMk/>
            <pc:sldMk cId="1965819185" sldId="1372"/>
            <ac:spMk id="2" creationId="{1B159A8E-7571-41B2-0DBD-1DC6D01B56C5}"/>
          </ac:spMkLst>
        </pc:spChg>
        <pc:spChg chg="mod">
          <ac:chgData name="Patrick Jamieson" userId="6f98ba63-d5a1-4a29-9a47-f8033d424f5a" providerId="ADAL" clId="{5A68B4D1-CF7C-9D47-AD3E-BC95986AE2A7}" dt="2025-03-08T11:00:51.760" v="682" actId="20577"/>
          <ac:spMkLst>
            <pc:docMk/>
            <pc:sldMk cId="1965819185" sldId="1372"/>
            <ac:spMk id="3" creationId="{FD4EAFA8-8692-9E18-A89C-CB971710A325}"/>
          </ac:spMkLst>
        </pc:spChg>
        <pc:spChg chg="add del mod">
          <ac:chgData name="Patrick Jamieson" userId="6f98ba63-d5a1-4a29-9a47-f8033d424f5a" providerId="ADAL" clId="{5A68B4D1-CF7C-9D47-AD3E-BC95986AE2A7}" dt="2025-03-08T11:00:26.409" v="677" actId="26606"/>
          <ac:spMkLst>
            <pc:docMk/>
            <pc:sldMk cId="1965819185" sldId="1372"/>
            <ac:spMk id="9" creationId="{FC050F7C-8FFE-160C-01A9-722E8B2B95E5}"/>
          </ac:spMkLst>
        </pc:spChg>
        <pc:spChg chg="add mod">
          <ac:chgData name="Patrick Jamieson" userId="6f98ba63-d5a1-4a29-9a47-f8033d424f5a" providerId="ADAL" clId="{5A68B4D1-CF7C-9D47-AD3E-BC95986AE2A7}" dt="2025-03-08T11:12:22.446" v="766" actId="20577"/>
          <ac:spMkLst>
            <pc:docMk/>
            <pc:sldMk cId="1965819185" sldId="1372"/>
            <ac:spMk id="11" creationId="{1B159A8E-7571-41B2-0DBD-1DC6D01B56C5}"/>
          </ac:spMkLst>
        </pc:spChg>
        <pc:graphicFrameChg chg="add del mod">
          <ac:chgData name="Patrick Jamieson" userId="6f98ba63-d5a1-4a29-9a47-f8033d424f5a" providerId="ADAL" clId="{5A68B4D1-CF7C-9D47-AD3E-BC95986AE2A7}" dt="2025-03-08T11:00:26.409" v="677" actId="26606"/>
          <ac:graphicFrameMkLst>
            <pc:docMk/>
            <pc:sldMk cId="1965819185" sldId="1372"/>
            <ac:graphicFrameMk id="5" creationId="{007A4998-2824-C876-9152-71F675A4CCFC}"/>
          </ac:graphicFrameMkLst>
        </pc:graphicFrameChg>
      </pc:sldChg>
    </pc:docChg>
  </pc:docChgLst>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ldChg>
    </pc:docChg>
  </pc:docChgLst>
  <pc:docChgLst>
    <pc:chgData name="Patrick Jamieson" userId="6f98ba63-d5a1-4a29-9a47-f8033d424f5a" providerId="ADAL" clId="{2AE53D99-C6B8-F54B-A739-256E5D37A4D0}"/>
    <pc:docChg chg="custSel addSld delSld modSld sldOrd">
      <pc:chgData name="Patrick Jamieson" userId="6f98ba63-d5a1-4a29-9a47-f8033d424f5a" providerId="ADAL" clId="{2AE53D99-C6B8-F54B-A739-256E5D37A4D0}" dt="2025-02-27T17:18:39.520" v="1525"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addSp delSp modSp mod modNotesTx">
        <pc:chgData name="Patrick Jamieson" userId="6f98ba63-d5a1-4a29-9a47-f8033d424f5a" providerId="ADAL" clId="{2AE53D99-C6B8-F54B-A739-256E5D37A4D0}" dt="2025-02-27T17:18:39.520" v="1525" actId="20577"/>
        <pc:sldMkLst>
          <pc:docMk/>
          <pc:sldMk cId="3760994169" sldId="1358"/>
        </pc:sldMkLst>
        <pc:spChg chg="mod">
          <ac:chgData name="Patrick Jamieson" userId="6f98ba63-d5a1-4a29-9a47-f8033d424f5a" providerId="ADAL" clId="{2AE53D99-C6B8-F54B-A739-256E5D37A4D0}" dt="2025-02-27T17:18:32.399" v="1521" actId="26606"/>
          <ac:spMkLst>
            <pc:docMk/>
            <pc:sldMk cId="3760994169" sldId="1358"/>
            <ac:spMk id="4" creationId="{C77A2E09-2F07-4846-A020-00FD1DEB931B}"/>
          </ac:spMkLst>
        </pc:spChg>
      </pc:sldChg>
      <pc:sldChg chg="modSp mod">
        <pc:chgData name="Patrick Jamieson" userId="6f98ba63-d5a1-4a29-9a47-f8033d424f5a" providerId="ADAL" clId="{2AE53D99-C6B8-F54B-A739-256E5D37A4D0}" dt="2025-02-27T17:17:06.602" v="1457" actId="255"/>
        <pc:sldMkLst>
          <pc:docMk/>
          <pc:sldMk cId="3614694436" sldId="1361"/>
        </pc:sldMkLst>
      </pc:sldChg>
      <pc:sldChg chg="modSp new mod">
        <pc:chgData name="Patrick Jamieson" userId="6f98ba63-d5a1-4a29-9a47-f8033d424f5a" providerId="ADAL" clId="{2AE53D99-C6B8-F54B-A739-256E5D37A4D0}" dt="2025-02-27T17:16:41.820" v="1455" actId="20577"/>
        <pc:sldMkLst>
          <pc:docMk/>
          <pc:sldMk cId="297357247" sldId="1362"/>
        </pc:sldMkLst>
      </pc:sldChg>
      <pc:sldChg chg="modSp new mod chgLayout">
        <pc:chgData name="Patrick Jamieson" userId="6f98ba63-d5a1-4a29-9a47-f8033d424f5a" providerId="ADAL" clId="{2AE53D99-C6B8-F54B-A739-256E5D37A4D0}" dt="2025-02-27T17:13:20.314" v="1426" actId="255"/>
        <pc:sldMkLst>
          <pc:docMk/>
          <pc:sldMk cId="1039251805" sldId="1363"/>
        </pc:sldMkLst>
      </pc:sldChg>
      <pc:sldChg chg="modSp new mod chgLayout">
        <pc:chgData name="Patrick Jamieson" userId="6f98ba63-d5a1-4a29-9a47-f8033d424f5a" providerId="ADAL" clId="{2AE53D99-C6B8-F54B-A739-256E5D37A4D0}" dt="2025-02-27T17:15:52.774" v="1439" actId="27636"/>
        <pc:sldMkLst>
          <pc:docMk/>
          <pc:sldMk cId="1281498183" sldId="1364"/>
        </pc:sldMkLst>
      </pc:sldChg>
      <pc:sldChg chg="addSp delSp modSp add mod ord chgLayout">
        <pc:chgData name="Patrick Jamieson" userId="6f98ba63-d5a1-4a29-9a47-f8033d424f5a" providerId="ADAL" clId="{2AE53D99-C6B8-F54B-A739-256E5D37A4D0}" dt="2025-02-27T17:15:17.919" v="1434" actId="1076"/>
        <pc:sldMkLst>
          <pc:docMk/>
          <pc:sldMk cId="51455044" sldId="1365"/>
        </pc:sldMkLst>
      </pc:sldChg>
      <pc:sldChg chg="addSp delSp modSp new mod">
        <pc:chgData name="Patrick Jamieson" userId="6f98ba63-d5a1-4a29-9a47-f8033d424f5a" providerId="ADAL" clId="{2AE53D99-C6B8-F54B-A739-256E5D37A4D0}" dt="2025-02-27T15:50:05.589" v="1312"/>
        <pc:sldMkLst>
          <pc:docMk/>
          <pc:sldMk cId="2993961594" sldId="1366"/>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E2D734-B100-4648-A7CE-2DA17D1D3387}"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46169F9-2372-4AC7-BDBC-1F6CD20EC2EA}">
      <dgm:prSet/>
      <dgm:spPr/>
      <dgm:t>
        <a:bodyPr/>
        <a:lstStyle/>
        <a:p>
          <a:r>
            <a:rPr lang="en-US" b="1" dirty="0"/>
            <a:t>Understand the Fundamentals of FHIRPath</a:t>
          </a:r>
          <a:endParaRPr lang="en-US" dirty="0"/>
        </a:p>
      </dgm:t>
    </dgm:pt>
    <dgm:pt modelId="{2624AF11-E415-43C7-91B6-DA79A4CD6882}" type="parTrans" cxnId="{E1530E6F-35B8-411A-AACF-41B8DDEC6135}">
      <dgm:prSet/>
      <dgm:spPr/>
      <dgm:t>
        <a:bodyPr/>
        <a:lstStyle/>
        <a:p>
          <a:endParaRPr lang="en-US"/>
        </a:p>
      </dgm:t>
    </dgm:pt>
    <dgm:pt modelId="{D9259451-0E6E-4668-B044-04677D61AAEA}" type="sibTrans" cxnId="{E1530E6F-35B8-411A-AACF-41B8DDEC6135}">
      <dgm:prSet/>
      <dgm:spPr/>
      <dgm:t>
        <a:bodyPr/>
        <a:lstStyle/>
        <a:p>
          <a:endParaRPr lang="en-US"/>
        </a:p>
      </dgm:t>
    </dgm:pt>
    <dgm:pt modelId="{A3CF07CA-43A8-4144-AD85-F401E518F53B}">
      <dgm:prSet/>
      <dgm:spPr/>
      <dgm:t>
        <a:bodyPr/>
        <a:lstStyle/>
        <a:p>
          <a:r>
            <a:rPr lang="en-US" b="1" dirty="0"/>
            <a:t>Develop and Apply FHIR Expressions</a:t>
          </a:r>
          <a:endParaRPr lang="en-US" dirty="0"/>
        </a:p>
      </dgm:t>
    </dgm:pt>
    <dgm:pt modelId="{5C327BCF-B487-41FA-AF45-43357B910018}" type="parTrans" cxnId="{7E4AD357-1314-4965-8860-69867C044BD3}">
      <dgm:prSet/>
      <dgm:spPr/>
      <dgm:t>
        <a:bodyPr/>
        <a:lstStyle/>
        <a:p>
          <a:endParaRPr lang="en-US"/>
        </a:p>
      </dgm:t>
    </dgm:pt>
    <dgm:pt modelId="{484749F5-B13C-44F1-8372-3DA450D5732B}" type="sibTrans" cxnId="{7E4AD357-1314-4965-8860-69867C044BD3}">
      <dgm:prSet/>
      <dgm:spPr/>
      <dgm:t>
        <a:bodyPr/>
        <a:lstStyle/>
        <a:p>
          <a:endParaRPr lang="en-US"/>
        </a:p>
      </dgm:t>
    </dgm:pt>
    <dgm:pt modelId="{1A1E1377-ED51-E344-AECF-95D2F249177D}">
      <dgm:prSet/>
      <dgm:spPr/>
      <dgm:t>
        <a:bodyPr/>
        <a:lstStyle/>
        <a:p>
          <a:r>
            <a:rPr lang="en-US" b="1" dirty="0"/>
            <a:t>Evaluate Requirement Constraints with FHIRPath</a:t>
          </a:r>
        </a:p>
      </dgm:t>
    </dgm:pt>
    <dgm:pt modelId="{D4509644-E68E-A54D-8884-87F41B2D1657}" type="parTrans" cxnId="{DE2EBA43-643E-2547-B85E-D141237EC3D7}">
      <dgm:prSet/>
      <dgm:spPr/>
    </dgm:pt>
    <dgm:pt modelId="{6ECFF947-2DC0-7B4B-AA4C-74D9CF895139}" type="sibTrans" cxnId="{DE2EBA43-643E-2547-B85E-D141237EC3D7}">
      <dgm:prSet/>
      <dgm:spPr/>
    </dgm:pt>
    <dgm:pt modelId="{0D82F1CC-E914-3449-814D-13AA5F143A71}" type="pres">
      <dgm:prSet presAssocID="{F1E2D734-B100-4648-A7CE-2DA17D1D3387}" presName="vert0" presStyleCnt="0">
        <dgm:presLayoutVars>
          <dgm:dir/>
          <dgm:animOne val="branch"/>
          <dgm:animLvl val="lvl"/>
        </dgm:presLayoutVars>
      </dgm:prSet>
      <dgm:spPr/>
    </dgm:pt>
    <dgm:pt modelId="{B9B228BB-47F0-144C-B0D7-6E7FFA5C378E}" type="pres">
      <dgm:prSet presAssocID="{646169F9-2372-4AC7-BDBC-1F6CD20EC2EA}" presName="thickLine" presStyleLbl="alignNode1" presStyleIdx="0" presStyleCnt="3"/>
      <dgm:spPr/>
    </dgm:pt>
    <dgm:pt modelId="{5F7D68D0-7B07-0445-8D36-360B8A394331}" type="pres">
      <dgm:prSet presAssocID="{646169F9-2372-4AC7-BDBC-1F6CD20EC2EA}" presName="horz1" presStyleCnt="0"/>
      <dgm:spPr/>
    </dgm:pt>
    <dgm:pt modelId="{F17D6FD7-0608-A04C-90A5-AEAA0F8F2D93}" type="pres">
      <dgm:prSet presAssocID="{646169F9-2372-4AC7-BDBC-1F6CD20EC2EA}" presName="tx1" presStyleLbl="revTx" presStyleIdx="0" presStyleCnt="3"/>
      <dgm:spPr/>
    </dgm:pt>
    <dgm:pt modelId="{95A50CE0-8CBA-CB41-87E8-8D8FA6DAE5C4}" type="pres">
      <dgm:prSet presAssocID="{646169F9-2372-4AC7-BDBC-1F6CD20EC2EA}" presName="vert1" presStyleCnt="0"/>
      <dgm:spPr/>
    </dgm:pt>
    <dgm:pt modelId="{63F19394-C20A-E24D-A051-359A088280F7}" type="pres">
      <dgm:prSet presAssocID="{A3CF07CA-43A8-4144-AD85-F401E518F53B}" presName="thickLine" presStyleLbl="alignNode1" presStyleIdx="1" presStyleCnt="3"/>
      <dgm:spPr/>
    </dgm:pt>
    <dgm:pt modelId="{412A9085-81E3-1946-9C08-8243726A0E22}" type="pres">
      <dgm:prSet presAssocID="{A3CF07CA-43A8-4144-AD85-F401E518F53B}" presName="horz1" presStyleCnt="0"/>
      <dgm:spPr/>
    </dgm:pt>
    <dgm:pt modelId="{F5FA5377-B607-5B47-9B89-14B4DDA5EF17}" type="pres">
      <dgm:prSet presAssocID="{A3CF07CA-43A8-4144-AD85-F401E518F53B}" presName="tx1" presStyleLbl="revTx" presStyleIdx="1" presStyleCnt="3"/>
      <dgm:spPr/>
    </dgm:pt>
    <dgm:pt modelId="{C2C4558A-093E-2144-94AD-C0765C5669FE}" type="pres">
      <dgm:prSet presAssocID="{A3CF07CA-43A8-4144-AD85-F401E518F53B}" presName="vert1" presStyleCnt="0"/>
      <dgm:spPr/>
    </dgm:pt>
    <dgm:pt modelId="{135D8E19-3D3D-AA4D-BD04-817E6D13D8F7}" type="pres">
      <dgm:prSet presAssocID="{1A1E1377-ED51-E344-AECF-95D2F249177D}" presName="thickLine" presStyleLbl="alignNode1" presStyleIdx="2" presStyleCnt="3"/>
      <dgm:spPr/>
    </dgm:pt>
    <dgm:pt modelId="{1883D8AE-71D7-9348-A3DE-6347F4F8E09F}" type="pres">
      <dgm:prSet presAssocID="{1A1E1377-ED51-E344-AECF-95D2F249177D}" presName="horz1" presStyleCnt="0"/>
      <dgm:spPr/>
    </dgm:pt>
    <dgm:pt modelId="{B71AF1B2-AF68-EE4C-800B-E08903EFE92E}" type="pres">
      <dgm:prSet presAssocID="{1A1E1377-ED51-E344-AECF-95D2F249177D}" presName="tx1" presStyleLbl="revTx" presStyleIdx="2" presStyleCnt="3"/>
      <dgm:spPr/>
    </dgm:pt>
    <dgm:pt modelId="{3507C12C-95D4-4C4A-9908-10902C7D0859}" type="pres">
      <dgm:prSet presAssocID="{1A1E1377-ED51-E344-AECF-95D2F249177D}" presName="vert1" presStyleCnt="0"/>
      <dgm:spPr/>
    </dgm:pt>
  </dgm:ptLst>
  <dgm:cxnLst>
    <dgm:cxn modelId="{B7AB3434-D453-4D4D-9B7F-E66233D9AA57}" type="presOf" srcId="{F1E2D734-B100-4648-A7CE-2DA17D1D3387}" destId="{0D82F1CC-E914-3449-814D-13AA5F143A71}" srcOrd="0" destOrd="0" presId="urn:microsoft.com/office/officeart/2008/layout/LinedList"/>
    <dgm:cxn modelId="{DE2EBA43-643E-2547-B85E-D141237EC3D7}" srcId="{F1E2D734-B100-4648-A7CE-2DA17D1D3387}" destId="{1A1E1377-ED51-E344-AECF-95D2F249177D}" srcOrd="2" destOrd="0" parTransId="{D4509644-E68E-A54D-8884-87F41B2D1657}" sibTransId="{6ECFF947-2DC0-7B4B-AA4C-74D9CF895139}"/>
    <dgm:cxn modelId="{7E4AD357-1314-4965-8860-69867C044BD3}" srcId="{F1E2D734-B100-4648-A7CE-2DA17D1D3387}" destId="{A3CF07CA-43A8-4144-AD85-F401E518F53B}" srcOrd="1" destOrd="0" parTransId="{5C327BCF-B487-41FA-AF45-43357B910018}" sibTransId="{484749F5-B13C-44F1-8372-3DA450D5732B}"/>
    <dgm:cxn modelId="{39F0976B-0CFC-494D-A305-F1F6174B0BD5}" type="presOf" srcId="{1A1E1377-ED51-E344-AECF-95D2F249177D}" destId="{B71AF1B2-AF68-EE4C-800B-E08903EFE92E}" srcOrd="0" destOrd="0" presId="urn:microsoft.com/office/officeart/2008/layout/LinedList"/>
    <dgm:cxn modelId="{E1530E6F-35B8-411A-AACF-41B8DDEC6135}" srcId="{F1E2D734-B100-4648-A7CE-2DA17D1D3387}" destId="{646169F9-2372-4AC7-BDBC-1F6CD20EC2EA}" srcOrd="0" destOrd="0" parTransId="{2624AF11-E415-43C7-91B6-DA79A4CD6882}" sibTransId="{D9259451-0E6E-4668-B044-04677D61AAEA}"/>
    <dgm:cxn modelId="{C217A6A1-D3B7-D44C-9651-342045E704EF}" type="presOf" srcId="{646169F9-2372-4AC7-BDBC-1F6CD20EC2EA}" destId="{F17D6FD7-0608-A04C-90A5-AEAA0F8F2D93}" srcOrd="0" destOrd="0" presId="urn:microsoft.com/office/officeart/2008/layout/LinedList"/>
    <dgm:cxn modelId="{5B37A7DF-D977-D84E-9F80-C31DE20B26AE}" type="presOf" srcId="{A3CF07CA-43A8-4144-AD85-F401E518F53B}" destId="{F5FA5377-B607-5B47-9B89-14B4DDA5EF17}" srcOrd="0" destOrd="0" presId="urn:microsoft.com/office/officeart/2008/layout/LinedList"/>
    <dgm:cxn modelId="{1009F6C1-4400-A443-8F5D-51ED2990FBC9}" type="presParOf" srcId="{0D82F1CC-E914-3449-814D-13AA5F143A71}" destId="{B9B228BB-47F0-144C-B0D7-6E7FFA5C378E}" srcOrd="0" destOrd="0" presId="urn:microsoft.com/office/officeart/2008/layout/LinedList"/>
    <dgm:cxn modelId="{5350EF78-3C88-1746-A941-DEC368544F65}" type="presParOf" srcId="{0D82F1CC-E914-3449-814D-13AA5F143A71}" destId="{5F7D68D0-7B07-0445-8D36-360B8A394331}" srcOrd="1" destOrd="0" presId="urn:microsoft.com/office/officeart/2008/layout/LinedList"/>
    <dgm:cxn modelId="{990F061F-0B45-BE49-B794-7E220D4B11D2}" type="presParOf" srcId="{5F7D68D0-7B07-0445-8D36-360B8A394331}" destId="{F17D6FD7-0608-A04C-90A5-AEAA0F8F2D93}" srcOrd="0" destOrd="0" presId="urn:microsoft.com/office/officeart/2008/layout/LinedList"/>
    <dgm:cxn modelId="{102F3CF2-E223-7342-8A73-49338AEB9CC9}" type="presParOf" srcId="{5F7D68D0-7B07-0445-8D36-360B8A394331}" destId="{95A50CE0-8CBA-CB41-87E8-8D8FA6DAE5C4}" srcOrd="1" destOrd="0" presId="urn:microsoft.com/office/officeart/2008/layout/LinedList"/>
    <dgm:cxn modelId="{678F650F-010E-B54F-A05C-161683848031}" type="presParOf" srcId="{0D82F1CC-E914-3449-814D-13AA5F143A71}" destId="{63F19394-C20A-E24D-A051-359A088280F7}" srcOrd="2" destOrd="0" presId="urn:microsoft.com/office/officeart/2008/layout/LinedList"/>
    <dgm:cxn modelId="{D153D0EC-95E9-2842-BE22-662AB814805F}" type="presParOf" srcId="{0D82F1CC-E914-3449-814D-13AA5F143A71}" destId="{412A9085-81E3-1946-9C08-8243726A0E22}" srcOrd="3" destOrd="0" presId="urn:microsoft.com/office/officeart/2008/layout/LinedList"/>
    <dgm:cxn modelId="{650873AF-416A-584E-B5A9-A514F21322FD}" type="presParOf" srcId="{412A9085-81E3-1946-9C08-8243726A0E22}" destId="{F5FA5377-B607-5B47-9B89-14B4DDA5EF17}" srcOrd="0" destOrd="0" presId="urn:microsoft.com/office/officeart/2008/layout/LinedList"/>
    <dgm:cxn modelId="{B5822491-621C-1E44-ABA7-1344D08C6A4B}" type="presParOf" srcId="{412A9085-81E3-1946-9C08-8243726A0E22}" destId="{C2C4558A-093E-2144-94AD-C0765C5669FE}" srcOrd="1" destOrd="0" presId="urn:microsoft.com/office/officeart/2008/layout/LinedList"/>
    <dgm:cxn modelId="{8510249C-CCEB-3C4A-BA51-CE86B07AD84B}" type="presParOf" srcId="{0D82F1CC-E914-3449-814D-13AA5F143A71}" destId="{135D8E19-3D3D-AA4D-BD04-817E6D13D8F7}" srcOrd="4" destOrd="0" presId="urn:microsoft.com/office/officeart/2008/layout/LinedList"/>
    <dgm:cxn modelId="{774E020E-6386-4A4C-8FC2-4A4E1F00C8E3}" type="presParOf" srcId="{0D82F1CC-E914-3449-814D-13AA5F143A71}" destId="{1883D8AE-71D7-9348-A3DE-6347F4F8E09F}" srcOrd="5" destOrd="0" presId="urn:microsoft.com/office/officeart/2008/layout/LinedList"/>
    <dgm:cxn modelId="{D9E8517F-49FC-064C-BC3B-9C8165651315}" type="presParOf" srcId="{1883D8AE-71D7-9348-A3DE-6347F4F8E09F}" destId="{B71AF1B2-AF68-EE4C-800B-E08903EFE92E}" srcOrd="0" destOrd="0" presId="urn:microsoft.com/office/officeart/2008/layout/LinedList"/>
    <dgm:cxn modelId="{0CB0099B-4121-FC44-ACD1-3D15976D1EBC}" type="presParOf" srcId="{1883D8AE-71D7-9348-A3DE-6347F4F8E09F}" destId="{3507C12C-95D4-4C4A-9908-10902C7D085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B99670-F173-4B29-B5B7-92C07EB3ACC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1253DEB-8A7F-47C6-B93E-38B9E8B215F7}">
      <dgm:prSet/>
      <dgm:spPr/>
      <dgm:t>
        <a:bodyPr/>
        <a:lstStyle/>
        <a:p>
          <a:r>
            <a:rPr lang="en-US"/>
            <a:t>Core Components</a:t>
          </a:r>
        </a:p>
      </dgm:t>
    </dgm:pt>
    <dgm:pt modelId="{AA0B5240-066A-4CE2-8AE7-3EEDCB739FBA}" type="parTrans" cxnId="{62FE362E-8B80-4AFC-9899-EC3B8435269E}">
      <dgm:prSet/>
      <dgm:spPr/>
      <dgm:t>
        <a:bodyPr/>
        <a:lstStyle/>
        <a:p>
          <a:endParaRPr lang="en-US"/>
        </a:p>
      </dgm:t>
    </dgm:pt>
    <dgm:pt modelId="{D1017842-0930-40B8-885B-C7904F05F0B4}" type="sibTrans" cxnId="{62FE362E-8B80-4AFC-9899-EC3B8435269E}">
      <dgm:prSet/>
      <dgm:spPr/>
      <dgm:t>
        <a:bodyPr/>
        <a:lstStyle/>
        <a:p>
          <a:endParaRPr lang="en-US"/>
        </a:p>
      </dgm:t>
    </dgm:pt>
    <dgm:pt modelId="{5327D380-61E4-49C4-A32B-33F9272058A2}">
      <dgm:prSet/>
      <dgm:spPr/>
      <dgm:t>
        <a:bodyPr/>
        <a:lstStyle/>
        <a:p>
          <a:r>
            <a:rPr lang="en-US"/>
            <a:t>Identifiers, literals, functions, and operators</a:t>
          </a:r>
        </a:p>
      </dgm:t>
    </dgm:pt>
    <dgm:pt modelId="{74208F9E-FC53-4DB9-995E-BC9A353A2FE2}" type="parTrans" cxnId="{58277830-0C3C-44B6-9A3B-DB98F0952CD2}">
      <dgm:prSet/>
      <dgm:spPr/>
      <dgm:t>
        <a:bodyPr/>
        <a:lstStyle/>
        <a:p>
          <a:endParaRPr lang="en-US"/>
        </a:p>
      </dgm:t>
    </dgm:pt>
    <dgm:pt modelId="{6BE75644-1464-4850-B25D-6284002AC645}" type="sibTrans" cxnId="{58277830-0C3C-44B6-9A3B-DB98F0952CD2}">
      <dgm:prSet/>
      <dgm:spPr/>
      <dgm:t>
        <a:bodyPr/>
        <a:lstStyle/>
        <a:p>
          <a:endParaRPr lang="en-US"/>
        </a:p>
      </dgm:t>
    </dgm:pt>
    <dgm:pt modelId="{6CC9060D-60CC-4817-876B-553D2B1EA325}">
      <dgm:prSet/>
      <dgm:spPr/>
      <dgm:t>
        <a:bodyPr/>
        <a:lstStyle/>
        <a:p>
          <a:r>
            <a:rPr lang="en-US"/>
            <a:t>Expression Structure</a:t>
          </a:r>
        </a:p>
      </dgm:t>
    </dgm:pt>
    <dgm:pt modelId="{B1CB359A-C233-4DC3-861F-E908460DDBE2}" type="parTrans" cxnId="{0ABE5B79-CA0B-4907-9C6B-E26D69F2B352}">
      <dgm:prSet/>
      <dgm:spPr/>
      <dgm:t>
        <a:bodyPr/>
        <a:lstStyle/>
        <a:p>
          <a:endParaRPr lang="en-US"/>
        </a:p>
      </dgm:t>
    </dgm:pt>
    <dgm:pt modelId="{566A9FDB-1686-4EB1-A8F1-F32C7E5F0AB8}" type="sibTrans" cxnId="{0ABE5B79-CA0B-4907-9C6B-E26D69F2B352}">
      <dgm:prSet/>
      <dgm:spPr/>
      <dgm:t>
        <a:bodyPr/>
        <a:lstStyle/>
        <a:p>
          <a:endParaRPr lang="en-US"/>
        </a:p>
      </dgm:t>
    </dgm:pt>
    <dgm:pt modelId="{4690C28E-8C06-46F8-8583-2250F33BF4AC}">
      <dgm:prSet/>
      <dgm:spPr/>
      <dgm:t>
        <a:bodyPr/>
        <a:lstStyle/>
        <a:p>
          <a:r>
            <a:rPr lang="en-US"/>
            <a:t>Syntax rules for navigating and extracting data</a:t>
          </a:r>
        </a:p>
      </dgm:t>
    </dgm:pt>
    <dgm:pt modelId="{E8504BFE-D18D-4D53-AE55-4FD470587002}" type="parTrans" cxnId="{227D1001-06EC-4694-9E3C-11B740DD085B}">
      <dgm:prSet/>
      <dgm:spPr/>
      <dgm:t>
        <a:bodyPr/>
        <a:lstStyle/>
        <a:p>
          <a:endParaRPr lang="en-US"/>
        </a:p>
      </dgm:t>
    </dgm:pt>
    <dgm:pt modelId="{82E6BFF6-00C4-436D-9FD0-8837D155E974}" type="sibTrans" cxnId="{227D1001-06EC-4694-9E3C-11B740DD085B}">
      <dgm:prSet/>
      <dgm:spPr/>
      <dgm:t>
        <a:bodyPr/>
        <a:lstStyle/>
        <a:p>
          <a:endParaRPr lang="en-US"/>
        </a:p>
      </dgm:t>
    </dgm:pt>
    <dgm:pt modelId="{7F5F017F-F33A-494B-982F-56EA97719B08}">
      <dgm:prSet/>
      <dgm:spPr/>
      <dgm:t>
        <a:bodyPr/>
        <a:lstStyle/>
        <a:p>
          <a:r>
            <a:rPr lang="en-US"/>
            <a:t>Purpose</a:t>
          </a:r>
        </a:p>
      </dgm:t>
    </dgm:pt>
    <dgm:pt modelId="{0B687339-620A-409D-94FC-E6909C5C8702}" type="parTrans" cxnId="{178D0541-0CA1-45FC-AC1B-54E13AE262F8}">
      <dgm:prSet/>
      <dgm:spPr/>
      <dgm:t>
        <a:bodyPr/>
        <a:lstStyle/>
        <a:p>
          <a:endParaRPr lang="en-US"/>
        </a:p>
      </dgm:t>
    </dgm:pt>
    <dgm:pt modelId="{7617C902-AF87-48BD-AB57-DF1DF3927415}" type="sibTrans" cxnId="{178D0541-0CA1-45FC-AC1B-54E13AE262F8}">
      <dgm:prSet/>
      <dgm:spPr/>
      <dgm:t>
        <a:bodyPr/>
        <a:lstStyle/>
        <a:p>
          <a:endParaRPr lang="en-US"/>
        </a:p>
      </dgm:t>
    </dgm:pt>
    <dgm:pt modelId="{6EA15B53-92A6-476A-B505-A97A6BAA6A64}">
      <dgm:prSet/>
      <dgm:spPr/>
      <dgm:t>
        <a:bodyPr/>
        <a:lstStyle/>
        <a:p>
          <a:r>
            <a:rPr lang="en-US"/>
            <a:t>Simplify querying and transforming FHIR resources</a:t>
          </a:r>
        </a:p>
      </dgm:t>
    </dgm:pt>
    <dgm:pt modelId="{834C1FBC-8C2B-44E8-BA1D-467713C4B721}" type="parTrans" cxnId="{EEC3A91B-004B-4F42-9E21-7D70C7439ECC}">
      <dgm:prSet/>
      <dgm:spPr/>
      <dgm:t>
        <a:bodyPr/>
        <a:lstStyle/>
        <a:p>
          <a:endParaRPr lang="en-US"/>
        </a:p>
      </dgm:t>
    </dgm:pt>
    <dgm:pt modelId="{563959D1-EC31-4D5E-A75A-82E84051CA71}" type="sibTrans" cxnId="{EEC3A91B-004B-4F42-9E21-7D70C7439ECC}">
      <dgm:prSet/>
      <dgm:spPr/>
      <dgm:t>
        <a:bodyPr/>
        <a:lstStyle/>
        <a:p>
          <a:endParaRPr lang="en-US"/>
        </a:p>
      </dgm:t>
    </dgm:pt>
    <dgm:pt modelId="{282228FF-2626-4BAC-8191-98D0B930C535}" type="pres">
      <dgm:prSet presAssocID="{4CB99670-F173-4B29-B5B7-92C07EB3ACC4}" presName="root" presStyleCnt="0">
        <dgm:presLayoutVars>
          <dgm:dir/>
          <dgm:resizeHandles val="exact"/>
        </dgm:presLayoutVars>
      </dgm:prSet>
      <dgm:spPr/>
    </dgm:pt>
    <dgm:pt modelId="{96062460-0E3D-45FE-A519-6D9F83761D59}" type="pres">
      <dgm:prSet presAssocID="{D1253DEB-8A7F-47C6-B93E-38B9E8B215F7}" presName="compNode" presStyleCnt="0"/>
      <dgm:spPr/>
    </dgm:pt>
    <dgm:pt modelId="{B1D665BC-052A-46BD-AC1B-D53B850C3A53}" type="pres">
      <dgm:prSet presAssocID="{D1253DEB-8A7F-47C6-B93E-38B9E8B215F7}" presName="bgRect" presStyleLbl="bgShp" presStyleIdx="0" presStyleCnt="3"/>
      <dgm:spPr/>
    </dgm:pt>
    <dgm:pt modelId="{4021E84B-9EF1-4AE6-AE2C-4CFBCCB9B6A6}" type="pres">
      <dgm:prSet presAssocID="{D1253DEB-8A7F-47C6-B93E-38B9E8B215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7CFE54-5254-42DB-B07E-2E1492538513}" type="pres">
      <dgm:prSet presAssocID="{D1253DEB-8A7F-47C6-B93E-38B9E8B215F7}" presName="spaceRect" presStyleCnt="0"/>
      <dgm:spPr/>
    </dgm:pt>
    <dgm:pt modelId="{ABECEABE-0DDC-48CF-9741-4BBBBE41CC25}" type="pres">
      <dgm:prSet presAssocID="{D1253DEB-8A7F-47C6-B93E-38B9E8B215F7}" presName="parTx" presStyleLbl="revTx" presStyleIdx="0" presStyleCnt="6">
        <dgm:presLayoutVars>
          <dgm:chMax val="0"/>
          <dgm:chPref val="0"/>
        </dgm:presLayoutVars>
      </dgm:prSet>
      <dgm:spPr/>
    </dgm:pt>
    <dgm:pt modelId="{71EDAE95-D1C9-4A75-82C7-DAD85569C07C}" type="pres">
      <dgm:prSet presAssocID="{D1253DEB-8A7F-47C6-B93E-38B9E8B215F7}" presName="desTx" presStyleLbl="revTx" presStyleIdx="1" presStyleCnt="6">
        <dgm:presLayoutVars/>
      </dgm:prSet>
      <dgm:spPr/>
    </dgm:pt>
    <dgm:pt modelId="{9741AC8F-F9B3-4287-807E-4752F4974E6F}" type="pres">
      <dgm:prSet presAssocID="{D1017842-0930-40B8-885B-C7904F05F0B4}" presName="sibTrans" presStyleCnt="0"/>
      <dgm:spPr/>
    </dgm:pt>
    <dgm:pt modelId="{E05A8976-7994-4ADB-9A0E-526D9B5A9041}" type="pres">
      <dgm:prSet presAssocID="{6CC9060D-60CC-4817-876B-553D2B1EA325}" presName="compNode" presStyleCnt="0"/>
      <dgm:spPr/>
    </dgm:pt>
    <dgm:pt modelId="{9B21A90F-78B7-4CCC-8866-08219DEDD1A3}" type="pres">
      <dgm:prSet presAssocID="{6CC9060D-60CC-4817-876B-553D2B1EA325}" presName="bgRect" presStyleLbl="bgShp" presStyleIdx="1" presStyleCnt="3"/>
      <dgm:spPr/>
    </dgm:pt>
    <dgm:pt modelId="{9F309136-84F3-4327-A3C6-EF9A1249A6C2}" type="pres">
      <dgm:prSet presAssocID="{6CC9060D-60CC-4817-876B-553D2B1EA3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BB801F93-42BC-47D9-928F-7C3BC8C3CF2A}" type="pres">
      <dgm:prSet presAssocID="{6CC9060D-60CC-4817-876B-553D2B1EA325}" presName="spaceRect" presStyleCnt="0"/>
      <dgm:spPr/>
    </dgm:pt>
    <dgm:pt modelId="{B2E7DB4C-6C63-49A7-B994-2BEB13B4FE95}" type="pres">
      <dgm:prSet presAssocID="{6CC9060D-60CC-4817-876B-553D2B1EA325}" presName="parTx" presStyleLbl="revTx" presStyleIdx="2" presStyleCnt="6">
        <dgm:presLayoutVars>
          <dgm:chMax val="0"/>
          <dgm:chPref val="0"/>
        </dgm:presLayoutVars>
      </dgm:prSet>
      <dgm:spPr/>
    </dgm:pt>
    <dgm:pt modelId="{32803AE7-884B-4E6B-95A0-BB530182C7E0}" type="pres">
      <dgm:prSet presAssocID="{6CC9060D-60CC-4817-876B-553D2B1EA325}" presName="desTx" presStyleLbl="revTx" presStyleIdx="3" presStyleCnt="6">
        <dgm:presLayoutVars/>
      </dgm:prSet>
      <dgm:spPr/>
    </dgm:pt>
    <dgm:pt modelId="{A07FA0DD-36E4-4F32-82DF-272B7C7E4ACF}" type="pres">
      <dgm:prSet presAssocID="{566A9FDB-1686-4EB1-A8F1-F32C7E5F0AB8}" presName="sibTrans" presStyleCnt="0"/>
      <dgm:spPr/>
    </dgm:pt>
    <dgm:pt modelId="{D24BF484-0EB5-4A56-83D4-1C968EEE2C95}" type="pres">
      <dgm:prSet presAssocID="{7F5F017F-F33A-494B-982F-56EA97719B08}" presName="compNode" presStyleCnt="0"/>
      <dgm:spPr/>
    </dgm:pt>
    <dgm:pt modelId="{CB1C41FC-E51F-4B86-AFEE-C532ABACD227}" type="pres">
      <dgm:prSet presAssocID="{7F5F017F-F33A-494B-982F-56EA97719B08}" presName="bgRect" presStyleLbl="bgShp" presStyleIdx="2" presStyleCnt="3"/>
      <dgm:spPr/>
    </dgm:pt>
    <dgm:pt modelId="{91E92F77-008A-40B2-B13A-6CBFCCDAFCFD}" type="pres">
      <dgm:prSet presAssocID="{7F5F017F-F33A-494B-982F-56EA97719B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0C0654-FBD1-4118-AF7B-0FC7D74E0F14}" type="pres">
      <dgm:prSet presAssocID="{7F5F017F-F33A-494B-982F-56EA97719B08}" presName="spaceRect" presStyleCnt="0"/>
      <dgm:spPr/>
    </dgm:pt>
    <dgm:pt modelId="{58C7376B-65DE-4C3A-ADE3-FE44369C8082}" type="pres">
      <dgm:prSet presAssocID="{7F5F017F-F33A-494B-982F-56EA97719B08}" presName="parTx" presStyleLbl="revTx" presStyleIdx="4" presStyleCnt="6">
        <dgm:presLayoutVars>
          <dgm:chMax val="0"/>
          <dgm:chPref val="0"/>
        </dgm:presLayoutVars>
      </dgm:prSet>
      <dgm:spPr/>
    </dgm:pt>
    <dgm:pt modelId="{7F8C4BEF-8A64-483C-916F-36E49498CBFA}" type="pres">
      <dgm:prSet presAssocID="{7F5F017F-F33A-494B-982F-56EA97719B08}" presName="desTx" presStyleLbl="revTx" presStyleIdx="5" presStyleCnt="6">
        <dgm:presLayoutVars/>
      </dgm:prSet>
      <dgm:spPr/>
    </dgm:pt>
  </dgm:ptLst>
  <dgm:cxnLst>
    <dgm:cxn modelId="{227D1001-06EC-4694-9E3C-11B740DD085B}" srcId="{6CC9060D-60CC-4817-876B-553D2B1EA325}" destId="{4690C28E-8C06-46F8-8583-2250F33BF4AC}" srcOrd="0" destOrd="0" parTransId="{E8504BFE-D18D-4D53-AE55-4FD470587002}" sibTransId="{82E6BFF6-00C4-436D-9FD0-8837D155E974}"/>
    <dgm:cxn modelId="{C44CC30C-622E-4FF9-9A8E-8DD4F12D856D}" type="presOf" srcId="{4CB99670-F173-4B29-B5B7-92C07EB3ACC4}" destId="{282228FF-2626-4BAC-8191-98D0B930C535}" srcOrd="0" destOrd="0" presId="urn:microsoft.com/office/officeart/2018/2/layout/IconVerticalSolidList"/>
    <dgm:cxn modelId="{D3CFBC15-3852-4BDD-8719-B39027D923AC}" type="presOf" srcId="{7F5F017F-F33A-494B-982F-56EA97719B08}" destId="{58C7376B-65DE-4C3A-ADE3-FE44369C8082}" srcOrd="0" destOrd="0" presId="urn:microsoft.com/office/officeart/2018/2/layout/IconVerticalSolidList"/>
    <dgm:cxn modelId="{EEC3A91B-004B-4F42-9E21-7D70C7439ECC}" srcId="{7F5F017F-F33A-494B-982F-56EA97719B08}" destId="{6EA15B53-92A6-476A-B505-A97A6BAA6A64}" srcOrd="0" destOrd="0" parTransId="{834C1FBC-8C2B-44E8-BA1D-467713C4B721}" sibTransId="{563959D1-EC31-4D5E-A75A-82E84051CA71}"/>
    <dgm:cxn modelId="{506D971E-01C1-4075-AD8B-D4A705F5524F}" type="presOf" srcId="{6CC9060D-60CC-4817-876B-553D2B1EA325}" destId="{B2E7DB4C-6C63-49A7-B994-2BEB13B4FE95}" srcOrd="0" destOrd="0" presId="urn:microsoft.com/office/officeart/2018/2/layout/IconVerticalSolidList"/>
    <dgm:cxn modelId="{62FE362E-8B80-4AFC-9899-EC3B8435269E}" srcId="{4CB99670-F173-4B29-B5B7-92C07EB3ACC4}" destId="{D1253DEB-8A7F-47C6-B93E-38B9E8B215F7}" srcOrd="0" destOrd="0" parTransId="{AA0B5240-066A-4CE2-8AE7-3EEDCB739FBA}" sibTransId="{D1017842-0930-40B8-885B-C7904F05F0B4}"/>
    <dgm:cxn modelId="{58277830-0C3C-44B6-9A3B-DB98F0952CD2}" srcId="{D1253DEB-8A7F-47C6-B93E-38B9E8B215F7}" destId="{5327D380-61E4-49C4-A32B-33F9272058A2}" srcOrd="0" destOrd="0" parTransId="{74208F9E-FC53-4DB9-995E-BC9A353A2FE2}" sibTransId="{6BE75644-1464-4850-B25D-6284002AC645}"/>
    <dgm:cxn modelId="{178D0541-0CA1-45FC-AC1B-54E13AE262F8}" srcId="{4CB99670-F173-4B29-B5B7-92C07EB3ACC4}" destId="{7F5F017F-F33A-494B-982F-56EA97719B08}" srcOrd="2" destOrd="0" parTransId="{0B687339-620A-409D-94FC-E6909C5C8702}" sibTransId="{7617C902-AF87-48BD-AB57-DF1DF3927415}"/>
    <dgm:cxn modelId="{0ABE5B79-CA0B-4907-9C6B-E26D69F2B352}" srcId="{4CB99670-F173-4B29-B5B7-92C07EB3ACC4}" destId="{6CC9060D-60CC-4817-876B-553D2B1EA325}" srcOrd="1" destOrd="0" parTransId="{B1CB359A-C233-4DC3-861F-E908460DDBE2}" sibTransId="{566A9FDB-1686-4EB1-A8F1-F32C7E5F0AB8}"/>
    <dgm:cxn modelId="{8CEB01AB-C34B-4004-A49A-768AC851ED73}" type="presOf" srcId="{5327D380-61E4-49C4-A32B-33F9272058A2}" destId="{71EDAE95-D1C9-4A75-82C7-DAD85569C07C}" srcOrd="0" destOrd="0" presId="urn:microsoft.com/office/officeart/2018/2/layout/IconVerticalSolidList"/>
    <dgm:cxn modelId="{963FCFBD-460E-4898-9011-56E027000DD3}" type="presOf" srcId="{4690C28E-8C06-46F8-8583-2250F33BF4AC}" destId="{32803AE7-884B-4E6B-95A0-BB530182C7E0}" srcOrd="0" destOrd="0" presId="urn:microsoft.com/office/officeart/2018/2/layout/IconVerticalSolidList"/>
    <dgm:cxn modelId="{3E89CCE5-AD35-4984-91E6-F6EB605F89A9}" type="presOf" srcId="{6EA15B53-92A6-476A-B505-A97A6BAA6A64}" destId="{7F8C4BEF-8A64-483C-916F-36E49498CBFA}" srcOrd="0" destOrd="0" presId="urn:microsoft.com/office/officeart/2018/2/layout/IconVerticalSolidList"/>
    <dgm:cxn modelId="{558B26FF-9EBA-4281-A686-B4BFD09CCCA6}" type="presOf" srcId="{D1253DEB-8A7F-47C6-B93E-38B9E8B215F7}" destId="{ABECEABE-0DDC-48CF-9741-4BBBBE41CC25}" srcOrd="0" destOrd="0" presId="urn:microsoft.com/office/officeart/2018/2/layout/IconVerticalSolidList"/>
    <dgm:cxn modelId="{AB86F6E3-24B0-4702-A420-9A3B3EBC1BC4}" type="presParOf" srcId="{282228FF-2626-4BAC-8191-98D0B930C535}" destId="{96062460-0E3D-45FE-A519-6D9F83761D59}" srcOrd="0" destOrd="0" presId="urn:microsoft.com/office/officeart/2018/2/layout/IconVerticalSolidList"/>
    <dgm:cxn modelId="{72807437-F8DE-436D-B2BC-C3AA6AF79520}" type="presParOf" srcId="{96062460-0E3D-45FE-A519-6D9F83761D59}" destId="{B1D665BC-052A-46BD-AC1B-D53B850C3A53}" srcOrd="0" destOrd="0" presId="urn:microsoft.com/office/officeart/2018/2/layout/IconVerticalSolidList"/>
    <dgm:cxn modelId="{CEB0D5EE-71CA-44DF-A2C7-1E0E09E13689}" type="presParOf" srcId="{96062460-0E3D-45FE-A519-6D9F83761D59}" destId="{4021E84B-9EF1-4AE6-AE2C-4CFBCCB9B6A6}" srcOrd="1" destOrd="0" presId="urn:microsoft.com/office/officeart/2018/2/layout/IconVerticalSolidList"/>
    <dgm:cxn modelId="{AD9D73D1-C8E8-47AA-A328-6C06C6384109}" type="presParOf" srcId="{96062460-0E3D-45FE-A519-6D9F83761D59}" destId="{7F7CFE54-5254-42DB-B07E-2E1492538513}" srcOrd="2" destOrd="0" presId="urn:microsoft.com/office/officeart/2018/2/layout/IconVerticalSolidList"/>
    <dgm:cxn modelId="{5D81803E-324B-4802-9685-D7F7B8B91FF5}" type="presParOf" srcId="{96062460-0E3D-45FE-A519-6D9F83761D59}" destId="{ABECEABE-0DDC-48CF-9741-4BBBBE41CC25}" srcOrd="3" destOrd="0" presId="urn:microsoft.com/office/officeart/2018/2/layout/IconVerticalSolidList"/>
    <dgm:cxn modelId="{816BA0A3-BEAC-4228-A793-B3229260BF1C}" type="presParOf" srcId="{96062460-0E3D-45FE-A519-6D9F83761D59}" destId="{71EDAE95-D1C9-4A75-82C7-DAD85569C07C}" srcOrd="4" destOrd="0" presId="urn:microsoft.com/office/officeart/2018/2/layout/IconVerticalSolidList"/>
    <dgm:cxn modelId="{AEE3C513-6E47-4A1A-B410-0D96B39CC11C}" type="presParOf" srcId="{282228FF-2626-4BAC-8191-98D0B930C535}" destId="{9741AC8F-F9B3-4287-807E-4752F4974E6F}" srcOrd="1" destOrd="0" presId="urn:microsoft.com/office/officeart/2018/2/layout/IconVerticalSolidList"/>
    <dgm:cxn modelId="{DB8C6883-FA27-4BAB-B5E7-84F2FA4D89C5}" type="presParOf" srcId="{282228FF-2626-4BAC-8191-98D0B930C535}" destId="{E05A8976-7994-4ADB-9A0E-526D9B5A9041}" srcOrd="2" destOrd="0" presId="urn:microsoft.com/office/officeart/2018/2/layout/IconVerticalSolidList"/>
    <dgm:cxn modelId="{1E0E74AF-24F4-4E9D-BEA3-F7DF2EDB55B9}" type="presParOf" srcId="{E05A8976-7994-4ADB-9A0E-526D9B5A9041}" destId="{9B21A90F-78B7-4CCC-8866-08219DEDD1A3}" srcOrd="0" destOrd="0" presId="urn:microsoft.com/office/officeart/2018/2/layout/IconVerticalSolidList"/>
    <dgm:cxn modelId="{FCF83127-3E75-42E1-B84E-52E0CAF4F8F6}" type="presParOf" srcId="{E05A8976-7994-4ADB-9A0E-526D9B5A9041}" destId="{9F309136-84F3-4327-A3C6-EF9A1249A6C2}" srcOrd="1" destOrd="0" presId="urn:microsoft.com/office/officeart/2018/2/layout/IconVerticalSolidList"/>
    <dgm:cxn modelId="{F0330F71-CF00-47DD-890D-7D11341FCD8A}" type="presParOf" srcId="{E05A8976-7994-4ADB-9A0E-526D9B5A9041}" destId="{BB801F93-42BC-47D9-928F-7C3BC8C3CF2A}" srcOrd="2" destOrd="0" presId="urn:microsoft.com/office/officeart/2018/2/layout/IconVerticalSolidList"/>
    <dgm:cxn modelId="{4C6250DF-D8AA-4558-8E6C-278347AB0242}" type="presParOf" srcId="{E05A8976-7994-4ADB-9A0E-526D9B5A9041}" destId="{B2E7DB4C-6C63-49A7-B994-2BEB13B4FE95}" srcOrd="3" destOrd="0" presId="urn:microsoft.com/office/officeart/2018/2/layout/IconVerticalSolidList"/>
    <dgm:cxn modelId="{991CEB6A-4526-4A4A-9B45-1D5389D87D10}" type="presParOf" srcId="{E05A8976-7994-4ADB-9A0E-526D9B5A9041}" destId="{32803AE7-884B-4E6B-95A0-BB530182C7E0}" srcOrd="4" destOrd="0" presId="urn:microsoft.com/office/officeart/2018/2/layout/IconVerticalSolidList"/>
    <dgm:cxn modelId="{5FCF11A3-12FF-4E05-833F-1B44448CC982}" type="presParOf" srcId="{282228FF-2626-4BAC-8191-98D0B930C535}" destId="{A07FA0DD-36E4-4F32-82DF-272B7C7E4ACF}" srcOrd="3" destOrd="0" presId="urn:microsoft.com/office/officeart/2018/2/layout/IconVerticalSolidList"/>
    <dgm:cxn modelId="{102DF429-4D43-417A-B4C7-896F88492A0D}" type="presParOf" srcId="{282228FF-2626-4BAC-8191-98D0B930C535}" destId="{D24BF484-0EB5-4A56-83D4-1C968EEE2C95}" srcOrd="4" destOrd="0" presId="urn:microsoft.com/office/officeart/2018/2/layout/IconVerticalSolidList"/>
    <dgm:cxn modelId="{59DFDC53-4C33-4FAC-AC9C-64428E663CBA}" type="presParOf" srcId="{D24BF484-0EB5-4A56-83D4-1C968EEE2C95}" destId="{CB1C41FC-E51F-4B86-AFEE-C532ABACD227}" srcOrd="0" destOrd="0" presId="urn:microsoft.com/office/officeart/2018/2/layout/IconVerticalSolidList"/>
    <dgm:cxn modelId="{AE0D225B-E6CA-492A-A5A8-A956CCB1DA41}" type="presParOf" srcId="{D24BF484-0EB5-4A56-83D4-1C968EEE2C95}" destId="{91E92F77-008A-40B2-B13A-6CBFCCDAFCFD}" srcOrd="1" destOrd="0" presId="urn:microsoft.com/office/officeart/2018/2/layout/IconVerticalSolidList"/>
    <dgm:cxn modelId="{6C5223E8-5541-42F5-ABD3-A14B82B9342E}" type="presParOf" srcId="{D24BF484-0EB5-4A56-83D4-1C968EEE2C95}" destId="{150C0654-FBD1-4118-AF7B-0FC7D74E0F14}" srcOrd="2" destOrd="0" presId="urn:microsoft.com/office/officeart/2018/2/layout/IconVerticalSolidList"/>
    <dgm:cxn modelId="{785AFE74-74BD-466E-9234-560AAFAF5546}" type="presParOf" srcId="{D24BF484-0EB5-4A56-83D4-1C968EEE2C95}" destId="{58C7376B-65DE-4C3A-ADE3-FE44369C8082}" srcOrd="3" destOrd="0" presId="urn:microsoft.com/office/officeart/2018/2/layout/IconVerticalSolidList"/>
    <dgm:cxn modelId="{9AF6CA64-3C57-4DD3-971E-D0AFE7A2AC3C}" type="presParOf" srcId="{D24BF484-0EB5-4A56-83D4-1C968EEE2C95}" destId="{7F8C4BEF-8A64-483C-916F-36E49498CBFA}"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E4D285-FFA5-4049-82C9-3753BD0CC8AA}" type="doc">
      <dgm:prSet loTypeId="urn:microsoft.com/office/officeart/2005/8/layout/hierarchy3" loCatId="hierarchy" qsTypeId="urn:microsoft.com/office/officeart/2005/8/quickstyle/simple2" qsCatId="simple" csTypeId="urn:microsoft.com/office/officeart/2005/8/colors/accent3_2" csCatId="accent3"/>
      <dgm:spPr/>
      <dgm:t>
        <a:bodyPr/>
        <a:lstStyle/>
        <a:p>
          <a:endParaRPr lang="en-US"/>
        </a:p>
      </dgm:t>
    </dgm:pt>
    <dgm:pt modelId="{2A862B6D-8356-41AF-BEC7-8E554AF6DA1F}">
      <dgm:prSet/>
      <dgm:spPr/>
      <dgm:t>
        <a:bodyPr/>
        <a:lstStyle/>
        <a:p>
          <a:r>
            <a:rPr lang="en-US" b="1"/>
            <a:t>Basic Operators</a:t>
          </a:r>
          <a:endParaRPr lang="en-US"/>
        </a:p>
      </dgm:t>
    </dgm:pt>
    <dgm:pt modelId="{1C701653-9B6B-4A38-931F-6C882C4130F9}" type="parTrans" cxnId="{839967A5-8491-4984-8F4D-4A842ED6913F}">
      <dgm:prSet/>
      <dgm:spPr/>
      <dgm:t>
        <a:bodyPr/>
        <a:lstStyle/>
        <a:p>
          <a:endParaRPr lang="en-US"/>
        </a:p>
      </dgm:t>
    </dgm:pt>
    <dgm:pt modelId="{282C7775-5DC5-4401-9882-D18222C8F718}" type="sibTrans" cxnId="{839967A5-8491-4984-8F4D-4A842ED6913F}">
      <dgm:prSet/>
      <dgm:spPr/>
      <dgm:t>
        <a:bodyPr/>
        <a:lstStyle/>
        <a:p>
          <a:endParaRPr lang="en-US"/>
        </a:p>
      </dgm:t>
    </dgm:pt>
    <dgm:pt modelId="{E7BE5FD4-46B3-4683-BA0B-A1760A78853C}">
      <dgm:prSet/>
      <dgm:spPr/>
      <dgm:t>
        <a:bodyPr/>
        <a:lstStyle/>
        <a:p>
          <a:r>
            <a:rPr lang="en-US"/>
            <a:t>Arithmetic, logical, and comparison operators</a:t>
          </a:r>
        </a:p>
      </dgm:t>
    </dgm:pt>
    <dgm:pt modelId="{82E46744-60E0-4903-BE1F-8F7708164B32}" type="parTrans" cxnId="{8DC27AB4-9ABE-4F15-A887-A59737E60F69}">
      <dgm:prSet/>
      <dgm:spPr/>
      <dgm:t>
        <a:bodyPr/>
        <a:lstStyle/>
        <a:p>
          <a:endParaRPr lang="en-US"/>
        </a:p>
      </dgm:t>
    </dgm:pt>
    <dgm:pt modelId="{2D140AB4-6E7A-48C2-A85D-CF0E792006CD}" type="sibTrans" cxnId="{8DC27AB4-9ABE-4F15-A887-A59737E60F69}">
      <dgm:prSet/>
      <dgm:spPr/>
      <dgm:t>
        <a:bodyPr/>
        <a:lstStyle/>
        <a:p>
          <a:endParaRPr lang="en-US"/>
        </a:p>
      </dgm:t>
    </dgm:pt>
    <dgm:pt modelId="{8628E064-E9D6-49B5-AC82-7048ED0CBE9E}">
      <dgm:prSet/>
      <dgm:spPr/>
      <dgm:t>
        <a:bodyPr/>
        <a:lstStyle/>
        <a:p>
          <a:r>
            <a:rPr lang="en-US" b="1"/>
            <a:t>Common Functions</a:t>
          </a:r>
          <a:endParaRPr lang="en-US"/>
        </a:p>
      </dgm:t>
    </dgm:pt>
    <dgm:pt modelId="{11ECEEC6-D210-4677-9115-D0D0AE728A96}" type="parTrans" cxnId="{87FE745D-EE28-4564-A930-B5E53AEA56E7}">
      <dgm:prSet/>
      <dgm:spPr/>
      <dgm:t>
        <a:bodyPr/>
        <a:lstStyle/>
        <a:p>
          <a:endParaRPr lang="en-US"/>
        </a:p>
      </dgm:t>
    </dgm:pt>
    <dgm:pt modelId="{67CEBD67-92CF-4CF6-858A-E8FE5B64FF63}" type="sibTrans" cxnId="{87FE745D-EE28-4564-A930-B5E53AEA56E7}">
      <dgm:prSet/>
      <dgm:spPr/>
      <dgm:t>
        <a:bodyPr/>
        <a:lstStyle/>
        <a:p>
          <a:endParaRPr lang="en-US"/>
        </a:p>
      </dgm:t>
    </dgm:pt>
    <dgm:pt modelId="{E24F4C78-B5EC-4FE3-9288-2C78CC1241FB}">
      <dgm:prSet/>
      <dgm:spPr/>
      <dgm:t>
        <a:bodyPr/>
        <a:lstStyle/>
        <a:p>
          <a:r>
            <a:rPr lang="en-US"/>
            <a:t>count(), exists(), is(), etc.</a:t>
          </a:r>
        </a:p>
      </dgm:t>
    </dgm:pt>
    <dgm:pt modelId="{EE99FCE5-D786-4DF8-B078-CEF0B2DE6EE2}" type="parTrans" cxnId="{89C28885-6CB5-4FDD-92BB-192BB9356A9C}">
      <dgm:prSet/>
      <dgm:spPr/>
      <dgm:t>
        <a:bodyPr/>
        <a:lstStyle/>
        <a:p>
          <a:endParaRPr lang="en-US"/>
        </a:p>
      </dgm:t>
    </dgm:pt>
    <dgm:pt modelId="{D973A053-A64E-4918-BFBB-898ED2FB2C24}" type="sibTrans" cxnId="{89C28885-6CB5-4FDD-92BB-192BB9356A9C}">
      <dgm:prSet/>
      <dgm:spPr/>
      <dgm:t>
        <a:bodyPr/>
        <a:lstStyle/>
        <a:p>
          <a:endParaRPr lang="en-US"/>
        </a:p>
      </dgm:t>
    </dgm:pt>
    <dgm:pt modelId="{BAD7B70D-53DC-42A4-A8CC-E7C7EE6A3A4A}">
      <dgm:prSet/>
      <dgm:spPr/>
      <dgm:t>
        <a:bodyPr/>
        <a:lstStyle/>
        <a:p>
          <a:r>
            <a:rPr lang="en-US" b="1"/>
            <a:t>Combining Expressions</a:t>
          </a:r>
          <a:endParaRPr lang="en-US"/>
        </a:p>
      </dgm:t>
    </dgm:pt>
    <dgm:pt modelId="{B754A0ED-6FDE-420E-8C4E-B92FFD740E25}" type="parTrans" cxnId="{BFE5E207-499E-4714-82ED-1DD3E913A8E3}">
      <dgm:prSet/>
      <dgm:spPr/>
      <dgm:t>
        <a:bodyPr/>
        <a:lstStyle/>
        <a:p>
          <a:endParaRPr lang="en-US"/>
        </a:p>
      </dgm:t>
    </dgm:pt>
    <dgm:pt modelId="{C6582B3B-9450-40E1-8943-79CDB684A73E}" type="sibTrans" cxnId="{BFE5E207-499E-4714-82ED-1DD3E913A8E3}">
      <dgm:prSet/>
      <dgm:spPr/>
      <dgm:t>
        <a:bodyPr/>
        <a:lstStyle/>
        <a:p>
          <a:endParaRPr lang="en-US"/>
        </a:p>
      </dgm:t>
    </dgm:pt>
    <dgm:pt modelId="{A20A2BB3-2B49-413A-9BA8-B4F741A11086}">
      <dgm:prSet/>
      <dgm:spPr/>
      <dgm:t>
        <a:bodyPr/>
        <a:lstStyle/>
        <a:p>
          <a:r>
            <a:rPr lang="en-US"/>
            <a:t>Nesting functions and operators</a:t>
          </a:r>
        </a:p>
      </dgm:t>
    </dgm:pt>
    <dgm:pt modelId="{FE656F34-FF00-4F60-8955-A2F7893B322E}" type="parTrans" cxnId="{E981E68C-7AFD-4692-AA19-A1ADBFE4ED1D}">
      <dgm:prSet/>
      <dgm:spPr/>
      <dgm:t>
        <a:bodyPr/>
        <a:lstStyle/>
        <a:p>
          <a:endParaRPr lang="en-US"/>
        </a:p>
      </dgm:t>
    </dgm:pt>
    <dgm:pt modelId="{971E6EF0-5348-440F-A617-763F05401679}" type="sibTrans" cxnId="{E981E68C-7AFD-4692-AA19-A1ADBFE4ED1D}">
      <dgm:prSet/>
      <dgm:spPr/>
      <dgm:t>
        <a:bodyPr/>
        <a:lstStyle/>
        <a:p>
          <a:endParaRPr lang="en-US"/>
        </a:p>
      </dgm:t>
    </dgm:pt>
    <dgm:pt modelId="{CB587A2F-0AB9-1540-8B03-435F167E3971}" type="pres">
      <dgm:prSet presAssocID="{ADE4D285-FFA5-4049-82C9-3753BD0CC8AA}" presName="diagram" presStyleCnt="0">
        <dgm:presLayoutVars>
          <dgm:chPref val="1"/>
          <dgm:dir/>
          <dgm:animOne val="branch"/>
          <dgm:animLvl val="lvl"/>
          <dgm:resizeHandles/>
        </dgm:presLayoutVars>
      </dgm:prSet>
      <dgm:spPr/>
    </dgm:pt>
    <dgm:pt modelId="{C9A43748-ACD2-A44E-80D5-4C37455900F1}" type="pres">
      <dgm:prSet presAssocID="{2A862B6D-8356-41AF-BEC7-8E554AF6DA1F}" presName="root" presStyleCnt="0"/>
      <dgm:spPr/>
    </dgm:pt>
    <dgm:pt modelId="{4AF3F1CE-1CA3-B94B-B81A-46178C6ED29B}" type="pres">
      <dgm:prSet presAssocID="{2A862B6D-8356-41AF-BEC7-8E554AF6DA1F}" presName="rootComposite" presStyleCnt="0"/>
      <dgm:spPr/>
    </dgm:pt>
    <dgm:pt modelId="{99602E43-2D19-9D4A-814B-472F72945611}" type="pres">
      <dgm:prSet presAssocID="{2A862B6D-8356-41AF-BEC7-8E554AF6DA1F}" presName="rootText" presStyleLbl="node1" presStyleIdx="0" presStyleCnt="3"/>
      <dgm:spPr/>
    </dgm:pt>
    <dgm:pt modelId="{2ACE78A7-9ED7-B94A-9DA5-BD4831A78E21}" type="pres">
      <dgm:prSet presAssocID="{2A862B6D-8356-41AF-BEC7-8E554AF6DA1F}" presName="rootConnector" presStyleLbl="node1" presStyleIdx="0" presStyleCnt="3"/>
      <dgm:spPr/>
    </dgm:pt>
    <dgm:pt modelId="{257BF426-56E6-4342-BED9-5915E1DD3667}" type="pres">
      <dgm:prSet presAssocID="{2A862B6D-8356-41AF-BEC7-8E554AF6DA1F}" presName="childShape" presStyleCnt="0"/>
      <dgm:spPr/>
    </dgm:pt>
    <dgm:pt modelId="{C21E1E65-DEE4-7842-B953-CF88FAB3AA34}" type="pres">
      <dgm:prSet presAssocID="{82E46744-60E0-4903-BE1F-8F7708164B32}" presName="Name13" presStyleLbl="parChTrans1D2" presStyleIdx="0" presStyleCnt="3"/>
      <dgm:spPr/>
    </dgm:pt>
    <dgm:pt modelId="{F780F3F6-D30C-AE4E-B3CA-E8086DD4EA54}" type="pres">
      <dgm:prSet presAssocID="{E7BE5FD4-46B3-4683-BA0B-A1760A78853C}" presName="childText" presStyleLbl="bgAcc1" presStyleIdx="0" presStyleCnt="3">
        <dgm:presLayoutVars>
          <dgm:bulletEnabled val="1"/>
        </dgm:presLayoutVars>
      </dgm:prSet>
      <dgm:spPr/>
    </dgm:pt>
    <dgm:pt modelId="{1A9FDD77-9E10-2845-B618-487F8F954C1A}" type="pres">
      <dgm:prSet presAssocID="{8628E064-E9D6-49B5-AC82-7048ED0CBE9E}" presName="root" presStyleCnt="0"/>
      <dgm:spPr/>
    </dgm:pt>
    <dgm:pt modelId="{79CD0175-BD0A-0E45-A6DD-80515F31C077}" type="pres">
      <dgm:prSet presAssocID="{8628E064-E9D6-49B5-AC82-7048ED0CBE9E}" presName="rootComposite" presStyleCnt="0"/>
      <dgm:spPr/>
    </dgm:pt>
    <dgm:pt modelId="{128116EC-D6DD-2946-BE28-2F77E3751B92}" type="pres">
      <dgm:prSet presAssocID="{8628E064-E9D6-49B5-AC82-7048ED0CBE9E}" presName="rootText" presStyleLbl="node1" presStyleIdx="1" presStyleCnt="3"/>
      <dgm:spPr/>
    </dgm:pt>
    <dgm:pt modelId="{C238FE00-5719-8149-89AD-3E6BEE69416E}" type="pres">
      <dgm:prSet presAssocID="{8628E064-E9D6-49B5-AC82-7048ED0CBE9E}" presName="rootConnector" presStyleLbl="node1" presStyleIdx="1" presStyleCnt="3"/>
      <dgm:spPr/>
    </dgm:pt>
    <dgm:pt modelId="{ED7F9248-9928-A645-85F8-8055498C4112}" type="pres">
      <dgm:prSet presAssocID="{8628E064-E9D6-49B5-AC82-7048ED0CBE9E}" presName="childShape" presStyleCnt="0"/>
      <dgm:spPr/>
    </dgm:pt>
    <dgm:pt modelId="{89625569-BE74-864F-BA1B-F3CE2B2D8926}" type="pres">
      <dgm:prSet presAssocID="{EE99FCE5-D786-4DF8-B078-CEF0B2DE6EE2}" presName="Name13" presStyleLbl="parChTrans1D2" presStyleIdx="1" presStyleCnt="3"/>
      <dgm:spPr/>
    </dgm:pt>
    <dgm:pt modelId="{8BE5AECA-954B-DC43-954E-7936118223B6}" type="pres">
      <dgm:prSet presAssocID="{E24F4C78-B5EC-4FE3-9288-2C78CC1241FB}" presName="childText" presStyleLbl="bgAcc1" presStyleIdx="1" presStyleCnt="3">
        <dgm:presLayoutVars>
          <dgm:bulletEnabled val="1"/>
        </dgm:presLayoutVars>
      </dgm:prSet>
      <dgm:spPr/>
    </dgm:pt>
    <dgm:pt modelId="{191323D8-BCA9-B948-A7DC-4ECE333BECA9}" type="pres">
      <dgm:prSet presAssocID="{BAD7B70D-53DC-42A4-A8CC-E7C7EE6A3A4A}" presName="root" presStyleCnt="0"/>
      <dgm:spPr/>
    </dgm:pt>
    <dgm:pt modelId="{CBF5337D-2A06-AA49-801D-2286F40D29F8}" type="pres">
      <dgm:prSet presAssocID="{BAD7B70D-53DC-42A4-A8CC-E7C7EE6A3A4A}" presName="rootComposite" presStyleCnt="0"/>
      <dgm:spPr/>
    </dgm:pt>
    <dgm:pt modelId="{15603206-7B56-734C-A295-E9A2685A7640}" type="pres">
      <dgm:prSet presAssocID="{BAD7B70D-53DC-42A4-A8CC-E7C7EE6A3A4A}" presName="rootText" presStyleLbl="node1" presStyleIdx="2" presStyleCnt="3"/>
      <dgm:spPr/>
    </dgm:pt>
    <dgm:pt modelId="{50357EFA-D108-8A49-B6D6-4FF428C81270}" type="pres">
      <dgm:prSet presAssocID="{BAD7B70D-53DC-42A4-A8CC-E7C7EE6A3A4A}" presName="rootConnector" presStyleLbl="node1" presStyleIdx="2" presStyleCnt="3"/>
      <dgm:spPr/>
    </dgm:pt>
    <dgm:pt modelId="{008A9033-6BB7-DA40-BC8F-517A83876E63}" type="pres">
      <dgm:prSet presAssocID="{BAD7B70D-53DC-42A4-A8CC-E7C7EE6A3A4A}" presName="childShape" presStyleCnt="0"/>
      <dgm:spPr/>
    </dgm:pt>
    <dgm:pt modelId="{6D3937E8-2FBE-D242-AA1E-0F68BCE592A4}" type="pres">
      <dgm:prSet presAssocID="{FE656F34-FF00-4F60-8955-A2F7893B322E}" presName="Name13" presStyleLbl="parChTrans1D2" presStyleIdx="2" presStyleCnt="3"/>
      <dgm:spPr/>
    </dgm:pt>
    <dgm:pt modelId="{5AF024FD-3C12-A94F-B8DD-7C090B0809D0}" type="pres">
      <dgm:prSet presAssocID="{A20A2BB3-2B49-413A-9BA8-B4F741A11086}" presName="childText" presStyleLbl="bgAcc1" presStyleIdx="2" presStyleCnt="3">
        <dgm:presLayoutVars>
          <dgm:bulletEnabled val="1"/>
        </dgm:presLayoutVars>
      </dgm:prSet>
      <dgm:spPr/>
    </dgm:pt>
  </dgm:ptLst>
  <dgm:cxnLst>
    <dgm:cxn modelId="{7A03A805-9090-EC46-9DB1-9220C7E83E33}" type="presOf" srcId="{A20A2BB3-2B49-413A-9BA8-B4F741A11086}" destId="{5AF024FD-3C12-A94F-B8DD-7C090B0809D0}" srcOrd="0" destOrd="0" presId="urn:microsoft.com/office/officeart/2005/8/layout/hierarchy3"/>
    <dgm:cxn modelId="{BFE5E207-499E-4714-82ED-1DD3E913A8E3}" srcId="{ADE4D285-FFA5-4049-82C9-3753BD0CC8AA}" destId="{BAD7B70D-53DC-42A4-A8CC-E7C7EE6A3A4A}" srcOrd="2" destOrd="0" parTransId="{B754A0ED-6FDE-420E-8C4E-B92FFD740E25}" sibTransId="{C6582B3B-9450-40E1-8943-79CDB684A73E}"/>
    <dgm:cxn modelId="{2829F146-837E-B54F-BA4B-162A530EE267}" type="presOf" srcId="{82E46744-60E0-4903-BE1F-8F7708164B32}" destId="{C21E1E65-DEE4-7842-B953-CF88FAB3AA34}" srcOrd="0" destOrd="0" presId="urn:microsoft.com/office/officeart/2005/8/layout/hierarchy3"/>
    <dgm:cxn modelId="{8D184C47-8563-6945-B82B-CB7E1C10293C}" type="presOf" srcId="{8628E064-E9D6-49B5-AC82-7048ED0CBE9E}" destId="{128116EC-D6DD-2946-BE28-2F77E3751B92}" srcOrd="0" destOrd="0" presId="urn:microsoft.com/office/officeart/2005/8/layout/hierarchy3"/>
    <dgm:cxn modelId="{06106C49-BC8F-E443-9505-EB6EEBB69FCE}" type="presOf" srcId="{8628E064-E9D6-49B5-AC82-7048ED0CBE9E}" destId="{C238FE00-5719-8149-89AD-3E6BEE69416E}" srcOrd="1" destOrd="0" presId="urn:microsoft.com/office/officeart/2005/8/layout/hierarchy3"/>
    <dgm:cxn modelId="{87FE745D-EE28-4564-A930-B5E53AEA56E7}" srcId="{ADE4D285-FFA5-4049-82C9-3753BD0CC8AA}" destId="{8628E064-E9D6-49B5-AC82-7048ED0CBE9E}" srcOrd="1" destOrd="0" parTransId="{11ECEEC6-D210-4677-9115-D0D0AE728A96}" sibTransId="{67CEBD67-92CF-4CF6-858A-E8FE5B64FF63}"/>
    <dgm:cxn modelId="{E8040B68-0D17-9640-B3CA-C6B92994E2D8}" type="presOf" srcId="{2A862B6D-8356-41AF-BEC7-8E554AF6DA1F}" destId="{99602E43-2D19-9D4A-814B-472F72945611}" srcOrd="0" destOrd="0" presId="urn:microsoft.com/office/officeart/2005/8/layout/hierarchy3"/>
    <dgm:cxn modelId="{36CBE771-DA70-2442-A3A9-91491365165C}" type="presOf" srcId="{BAD7B70D-53DC-42A4-A8CC-E7C7EE6A3A4A}" destId="{50357EFA-D108-8A49-B6D6-4FF428C81270}" srcOrd="1" destOrd="0" presId="urn:microsoft.com/office/officeart/2005/8/layout/hierarchy3"/>
    <dgm:cxn modelId="{89C28885-6CB5-4FDD-92BB-192BB9356A9C}" srcId="{8628E064-E9D6-49B5-AC82-7048ED0CBE9E}" destId="{E24F4C78-B5EC-4FE3-9288-2C78CC1241FB}" srcOrd="0" destOrd="0" parTransId="{EE99FCE5-D786-4DF8-B078-CEF0B2DE6EE2}" sibTransId="{D973A053-A64E-4918-BFBB-898ED2FB2C24}"/>
    <dgm:cxn modelId="{01CD4C87-1352-B749-B207-C3104348155E}" type="presOf" srcId="{E24F4C78-B5EC-4FE3-9288-2C78CC1241FB}" destId="{8BE5AECA-954B-DC43-954E-7936118223B6}" srcOrd="0" destOrd="0" presId="urn:microsoft.com/office/officeart/2005/8/layout/hierarchy3"/>
    <dgm:cxn modelId="{18785487-F96C-8F4B-9A89-D0BD96125A68}" type="presOf" srcId="{E7BE5FD4-46B3-4683-BA0B-A1760A78853C}" destId="{F780F3F6-D30C-AE4E-B3CA-E8086DD4EA54}" srcOrd="0" destOrd="0" presId="urn:microsoft.com/office/officeart/2005/8/layout/hierarchy3"/>
    <dgm:cxn modelId="{E981E68C-7AFD-4692-AA19-A1ADBFE4ED1D}" srcId="{BAD7B70D-53DC-42A4-A8CC-E7C7EE6A3A4A}" destId="{A20A2BB3-2B49-413A-9BA8-B4F741A11086}" srcOrd="0" destOrd="0" parTransId="{FE656F34-FF00-4F60-8955-A2F7893B322E}" sibTransId="{971E6EF0-5348-440F-A617-763F05401679}"/>
    <dgm:cxn modelId="{839967A5-8491-4984-8F4D-4A842ED6913F}" srcId="{ADE4D285-FFA5-4049-82C9-3753BD0CC8AA}" destId="{2A862B6D-8356-41AF-BEC7-8E554AF6DA1F}" srcOrd="0" destOrd="0" parTransId="{1C701653-9B6B-4A38-931F-6C882C4130F9}" sibTransId="{282C7775-5DC5-4401-9882-D18222C8F718}"/>
    <dgm:cxn modelId="{8DC27AB4-9ABE-4F15-A887-A59737E60F69}" srcId="{2A862B6D-8356-41AF-BEC7-8E554AF6DA1F}" destId="{E7BE5FD4-46B3-4683-BA0B-A1760A78853C}" srcOrd="0" destOrd="0" parTransId="{82E46744-60E0-4903-BE1F-8F7708164B32}" sibTransId="{2D140AB4-6E7A-48C2-A85D-CF0E792006CD}"/>
    <dgm:cxn modelId="{C1D5E0B6-C3B2-AE44-8CC7-5EE87AA6C412}" type="presOf" srcId="{ADE4D285-FFA5-4049-82C9-3753BD0CC8AA}" destId="{CB587A2F-0AB9-1540-8B03-435F167E3971}" srcOrd="0" destOrd="0" presId="urn:microsoft.com/office/officeart/2005/8/layout/hierarchy3"/>
    <dgm:cxn modelId="{C61266C8-AE6D-C64D-B113-D393BF9A640F}" type="presOf" srcId="{2A862B6D-8356-41AF-BEC7-8E554AF6DA1F}" destId="{2ACE78A7-9ED7-B94A-9DA5-BD4831A78E21}" srcOrd="1" destOrd="0" presId="urn:microsoft.com/office/officeart/2005/8/layout/hierarchy3"/>
    <dgm:cxn modelId="{00D29FCE-E907-EE48-AAE0-D7F8301624B0}" type="presOf" srcId="{EE99FCE5-D786-4DF8-B078-CEF0B2DE6EE2}" destId="{89625569-BE74-864F-BA1B-F3CE2B2D8926}" srcOrd="0" destOrd="0" presId="urn:microsoft.com/office/officeart/2005/8/layout/hierarchy3"/>
    <dgm:cxn modelId="{09A5B4F0-682A-8249-8A41-5116FA5129A2}" type="presOf" srcId="{FE656F34-FF00-4F60-8955-A2F7893B322E}" destId="{6D3937E8-2FBE-D242-AA1E-0F68BCE592A4}" srcOrd="0" destOrd="0" presId="urn:microsoft.com/office/officeart/2005/8/layout/hierarchy3"/>
    <dgm:cxn modelId="{67C755FA-A78B-854C-B6E0-B7FA2D23ECC2}" type="presOf" srcId="{BAD7B70D-53DC-42A4-A8CC-E7C7EE6A3A4A}" destId="{15603206-7B56-734C-A295-E9A2685A7640}" srcOrd="0" destOrd="0" presId="urn:microsoft.com/office/officeart/2005/8/layout/hierarchy3"/>
    <dgm:cxn modelId="{BED8A4D1-A17D-D242-8B9B-5629BC5360C7}" type="presParOf" srcId="{CB587A2F-0AB9-1540-8B03-435F167E3971}" destId="{C9A43748-ACD2-A44E-80D5-4C37455900F1}" srcOrd="0" destOrd="0" presId="urn:microsoft.com/office/officeart/2005/8/layout/hierarchy3"/>
    <dgm:cxn modelId="{98BE8750-C1E4-1F4B-B3C8-269EB0D29243}" type="presParOf" srcId="{C9A43748-ACD2-A44E-80D5-4C37455900F1}" destId="{4AF3F1CE-1CA3-B94B-B81A-46178C6ED29B}" srcOrd="0" destOrd="0" presId="urn:microsoft.com/office/officeart/2005/8/layout/hierarchy3"/>
    <dgm:cxn modelId="{5CFDB22E-B6B7-074C-A403-8937718E0317}" type="presParOf" srcId="{4AF3F1CE-1CA3-B94B-B81A-46178C6ED29B}" destId="{99602E43-2D19-9D4A-814B-472F72945611}" srcOrd="0" destOrd="0" presId="urn:microsoft.com/office/officeart/2005/8/layout/hierarchy3"/>
    <dgm:cxn modelId="{3BC8FCA5-D154-5B43-862D-59519B1EF485}" type="presParOf" srcId="{4AF3F1CE-1CA3-B94B-B81A-46178C6ED29B}" destId="{2ACE78A7-9ED7-B94A-9DA5-BD4831A78E21}" srcOrd="1" destOrd="0" presId="urn:microsoft.com/office/officeart/2005/8/layout/hierarchy3"/>
    <dgm:cxn modelId="{F9452B9E-B118-FD43-8290-7A02C9E23377}" type="presParOf" srcId="{C9A43748-ACD2-A44E-80D5-4C37455900F1}" destId="{257BF426-56E6-4342-BED9-5915E1DD3667}" srcOrd="1" destOrd="0" presId="urn:microsoft.com/office/officeart/2005/8/layout/hierarchy3"/>
    <dgm:cxn modelId="{357DF9E1-12CC-A04E-ADF4-67B1276F9CDE}" type="presParOf" srcId="{257BF426-56E6-4342-BED9-5915E1DD3667}" destId="{C21E1E65-DEE4-7842-B953-CF88FAB3AA34}" srcOrd="0" destOrd="0" presId="urn:microsoft.com/office/officeart/2005/8/layout/hierarchy3"/>
    <dgm:cxn modelId="{86CABC18-DC65-B549-A3AB-C7F2AD86FBE4}" type="presParOf" srcId="{257BF426-56E6-4342-BED9-5915E1DD3667}" destId="{F780F3F6-D30C-AE4E-B3CA-E8086DD4EA54}" srcOrd="1" destOrd="0" presId="urn:microsoft.com/office/officeart/2005/8/layout/hierarchy3"/>
    <dgm:cxn modelId="{48181A16-9624-C84E-A82D-7DAAD5754CF5}" type="presParOf" srcId="{CB587A2F-0AB9-1540-8B03-435F167E3971}" destId="{1A9FDD77-9E10-2845-B618-487F8F954C1A}" srcOrd="1" destOrd="0" presId="urn:microsoft.com/office/officeart/2005/8/layout/hierarchy3"/>
    <dgm:cxn modelId="{782AD924-6584-0B41-A848-442042B30275}" type="presParOf" srcId="{1A9FDD77-9E10-2845-B618-487F8F954C1A}" destId="{79CD0175-BD0A-0E45-A6DD-80515F31C077}" srcOrd="0" destOrd="0" presId="urn:microsoft.com/office/officeart/2005/8/layout/hierarchy3"/>
    <dgm:cxn modelId="{11C365BB-1D68-6C48-895E-EA07805A221B}" type="presParOf" srcId="{79CD0175-BD0A-0E45-A6DD-80515F31C077}" destId="{128116EC-D6DD-2946-BE28-2F77E3751B92}" srcOrd="0" destOrd="0" presId="urn:microsoft.com/office/officeart/2005/8/layout/hierarchy3"/>
    <dgm:cxn modelId="{5C454E12-D1F4-4944-9F85-AEE52F8F53AA}" type="presParOf" srcId="{79CD0175-BD0A-0E45-A6DD-80515F31C077}" destId="{C238FE00-5719-8149-89AD-3E6BEE69416E}" srcOrd="1" destOrd="0" presId="urn:microsoft.com/office/officeart/2005/8/layout/hierarchy3"/>
    <dgm:cxn modelId="{B7238832-5D7A-A247-8D30-67916235388C}" type="presParOf" srcId="{1A9FDD77-9E10-2845-B618-487F8F954C1A}" destId="{ED7F9248-9928-A645-85F8-8055498C4112}" srcOrd="1" destOrd="0" presId="urn:microsoft.com/office/officeart/2005/8/layout/hierarchy3"/>
    <dgm:cxn modelId="{1A8DB059-542E-6940-AED6-1ABACA31BD49}" type="presParOf" srcId="{ED7F9248-9928-A645-85F8-8055498C4112}" destId="{89625569-BE74-864F-BA1B-F3CE2B2D8926}" srcOrd="0" destOrd="0" presId="urn:microsoft.com/office/officeart/2005/8/layout/hierarchy3"/>
    <dgm:cxn modelId="{85F4E5E9-2C48-D244-AD5E-D363A196BE4A}" type="presParOf" srcId="{ED7F9248-9928-A645-85F8-8055498C4112}" destId="{8BE5AECA-954B-DC43-954E-7936118223B6}" srcOrd="1" destOrd="0" presId="urn:microsoft.com/office/officeart/2005/8/layout/hierarchy3"/>
    <dgm:cxn modelId="{A34BA06A-FD19-284F-8A2D-761D6F921E4E}" type="presParOf" srcId="{CB587A2F-0AB9-1540-8B03-435F167E3971}" destId="{191323D8-BCA9-B948-A7DC-4ECE333BECA9}" srcOrd="2" destOrd="0" presId="urn:microsoft.com/office/officeart/2005/8/layout/hierarchy3"/>
    <dgm:cxn modelId="{7F33E5F0-900A-A543-A51F-20B223936A70}" type="presParOf" srcId="{191323D8-BCA9-B948-A7DC-4ECE333BECA9}" destId="{CBF5337D-2A06-AA49-801D-2286F40D29F8}" srcOrd="0" destOrd="0" presId="urn:microsoft.com/office/officeart/2005/8/layout/hierarchy3"/>
    <dgm:cxn modelId="{7BC2F8A7-F9E5-2E4C-8793-0D32C329E1D7}" type="presParOf" srcId="{CBF5337D-2A06-AA49-801D-2286F40D29F8}" destId="{15603206-7B56-734C-A295-E9A2685A7640}" srcOrd="0" destOrd="0" presId="urn:microsoft.com/office/officeart/2005/8/layout/hierarchy3"/>
    <dgm:cxn modelId="{1ACF87C1-7CF2-FA43-B998-1553C95418E7}" type="presParOf" srcId="{CBF5337D-2A06-AA49-801D-2286F40D29F8}" destId="{50357EFA-D108-8A49-B6D6-4FF428C81270}" srcOrd="1" destOrd="0" presId="urn:microsoft.com/office/officeart/2005/8/layout/hierarchy3"/>
    <dgm:cxn modelId="{B3670AF2-F5A4-654C-820E-AAE1B78DC786}" type="presParOf" srcId="{191323D8-BCA9-B948-A7DC-4ECE333BECA9}" destId="{008A9033-6BB7-DA40-BC8F-517A83876E63}" srcOrd="1" destOrd="0" presId="urn:microsoft.com/office/officeart/2005/8/layout/hierarchy3"/>
    <dgm:cxn modelId="{EA5FA748-3573-0245-BDDC-B9AE5CE815CD}" type="presParOf" srcId="{008A9033-6BB7-DA40-BC8F-517A83876E63}" destId="{6D3937E8-2FBE-D242-AA1E-0F68BCE592A4}" srcOrd="0" destOrd="0" presId="urn:microsoft.com/office/officeart/2005/8/layout/hierarchy3"/>
    <dgm:cxn modelId="{77B1704B-D104-0A49-86F7-953A0BCC527B}" type="presParOf" srcId="{008A9033-6BB7-DA40-BC8F-517A83876E63}" destId="{5AF024FD-3C12-A94F-B8DD-7C090B0809D0}"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228BB-47F0-144C-B0D7-6E7FFA5C378E}">
      <dsp:nvSpPr>
        <dsp:cNvPr id="0" name=""/>
        <dsp:cNvSpPr/>
      </dsp:nvSpPr>
      <dsp:spPr>
        <a:xfrm>
          <a:off x="0" y="232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7D6FD7-0608-A04C-90A5-AEAA0F8F2D93}">
      <dsp:nvSpPr>
        <dsp:cNvPr id="0" name=""/>
        <dsp:cNvSpPr/>
      </dsp:nvSpPr>
      <dsp:spPr>
        <a:xfrm>
          <a:off x="0" y="232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Understand the Fundamentals of FHIRPath</a:t>
          </a:r>
          <a:endParaRPr lang="en-US" sz="3200" kern="1200" dirty="0"/>
        </a:p>
      </dsp:txBody>
      <dsp:txXfrm>
        <a:off x="0" y="2325"/>
        <a:ext cx="6572249" cy="1585949"/>
      </dsp:txXfrm>
    </dsp:sp>
    <dsp:sp modelId="{63F19394-C20A-E24D-A051-359A088280F7}">
      <dsp:nvSpPr>
        <dsp:cNvPr id="0" name=""/>
        <dsp:cNvSpPr/>
      </dsp:nvSpPr>
      <dsp:spPr>
        <a:xfrm>
          <a:off x="0" y="1588275"/>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FA5377-B607-5B47-9B89-14B4DDA5EF17}">
      <dsp:nvSpPr>
        <dsp:cNvPr id="0" name=""/>
        <dsp:cNvSpPr/>
      </dsp:nvSpPr>
      <dsp:spPr>
        <a:xfrm>
          <a:off x="0" y="1588275"/>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Develop and Apply FHIR Expressions</a:t>
          </a:r>
          <a:endParaRPr lang="en-US" sz="3200" kern="1200" dirty="0"/>
        </a:p>
      </dsp:txBody>
      <dsp:txXfrm>
        <a:off x="0" y="1588275"/>
        <a:ext cx="6572249" cy="1585949"/>
      </dsp:txXfrm>
    </dsp:sp>
    <dsp:sp modelId="{135D8E19-3D3D-AA4D-BD04-817E6D13D8F7}">
      <dsp:nvSpPr>
        <dsp:cNvPr id="0" name=""/>
        <dsp:cNvSpPr/>
      </dsp:nvSpPr>
      <dsp:spPr>
        <a:xfrm>
          <a:off x="0" y="3174224"/>
          <a:ext cx="657224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AF1B2-AF68-EE4C-800B-E08903EFE92E}">
      <dsp:nvSpPr>
        <dsp:cNvPr id="0" name=""/>
        <dsp:cNvSpPr/>
      </dsp:nvSpPr>
      <dsp:spPr>
        <a:xfrm>
          <a:off x="0" y="3174224"/>
          <a:ext cx="6572249" cy="158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b="1" kern="1200" dirty="0"/>
            <a:t>Evaluate Requirement Constraints with FHIRPath</a:t>
          </a:r>
        </a:p>
      </dsp:txBody>
      <dsp:txXfrm>
        <a:off x="0" y="3174224"/>
        <a:ext cx="6572249" cy="1585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D665BC-052A-46BD-AC1B-D53B850C3A53}">
      <dsp:nvSpPr>
        <dsp:cNvPr id="0" name=""/>
        <dsp:cNvSpPr/>
      </dsp:nvSpPr>
      <dsp:spPr>
        <a:xfrm>
          <a:off x="0" y="581"/>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1E84B-9EF1-4AE6-AE2C-4CFBCCB9B6A6}">
      <dsp:nvSpPr>
        <dsp:cNvPr id="0" name=""/>
        <dsp:cNvSpPr/>
      </dsp:nvSpPr>
      <dsp:spPr>
        <a:xfrm>
          <a:off x="411515" y="306667"/>
          <a:ext cx="748210" cy="748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ECEABE-0DDC-48CF-9741-4BBBBE41CC25}">
      <dsp:nvSpPr>
        <dsp:cNvPr id="0" name=""/>
        <dsp:cNvSpPr/>
      </dsp:nvSpPr>
      <dsp:spPr>
        <a:xfrm>
          <a:off x="1571241" y="581"/>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Core Components</a:t>
          </a:r>
        </a:p>
      </dsp:txBody>
      <dsp:txXfrm>
        <a:off x="1571241" y="581"/>
        <a:ext cx="4972050" cy="1360382"/>
      </dsp:txXfrm>
    </dsp:sp>
    <dsp:sp modelId="{71EDAE95-D1C9-4A75-82C7-DAD85569C07C}">
      <dsp:nvSpPr>
        <dsp:cNvPr id="0" name=""/>
        <dsp:cNvSpPr/>
      </dsp:nvSpPr>
      <dsp:spPr>
        <a:xfrm>
          <a:off x="6543291" y="581"/>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Identifiers, literals, functions, and operators</a:t>
          </a:r>
        </a:p>
      </dsp:txBody>
      <dsp:txXfrm>
        <a:off x="6543291" y="581"/>
        <a:ext cx="4505708" cy="1360382"/>
      </dsp:txXfrm>
    </dsp:sp>
    <dsp:sp modelId="{9B21A90F-78B7-4CCC-8866-08219DEDD1A3}">
      <dsp:nvSpPr>
        <dsp:cNvPr id="0" name=""/>
        <dsp:cNvSpPr/>
      </dsp:nvSpPr>
      <dsp:spPr>
        <a:xfrm>
          <a:off x="0" y="1701058"/>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09136-84F3-4327-A3C6-EF9A1249A6C2}">
      <dsp:nvSpPr>
        <dsp:cNvPr id="0" name=""/>
        <dsp:cNvSpPr/>
      </dsp:nvSpPr>
      <dsp:spPr>
        <a:xfrm>
          <a:off x="411515" y="2007144"/>
          <a:ext cx="748210" cy="748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E7DB4C-6C63-49A7-B994-2BEB13B4FE95}">
      <dsp:nvSpPr>
        <dsp:cNvPr id="0" name=""/>
        <dsp:cNvSpPr/>
      </dsp:nvSpPr>
      <dsp:spPr>
        <a:xfrm>
          <a:off x="1571241" y="1701058"/>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Expression Structure</a:t>
          </a:r>
        </a:p>
      </dsp:txBody>
      <dsp:txXfrm>
        <a:off x="1571241" y="1701058"/>
        <a:ext cx="4972050" cy="1360382"/>
      </dsp:txXfrm>
    </dsp:sp>
    <dsp:sp modelId="{32803AE7-884B-4E6B-95A0-BB530182C7E0}">
      <dsp:nvSpPr>
        <dsp:cNvPr id="0" name=""/>
        <dsp:cNvSpPr/>
      </dsp:nvSpPr>
      <dsp:spPr>
        <a:xfrm>
          <a:off x="6543291" y="1701058"/>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Syntax rules for navigating and extracting data</a:t>
          </a:r>
        </a:p>
      </dsp:txBody>
      <dsp:txXfrm>
        <a:off x="6543291" y="1701058"/>
        <a:ext cx="4505708" cy="1360382"/>
      </dsp:txXfrm>
    </dsp:sp>
    <dsp:sp modelId="{CB1C41FC-E51F-4B86-AFEE-C532ABACD227}">
      <dsp:nvSpPr>
        <dsp:cNvPr id="0" name=""/>
        <dsp:cNvSpPr/>
      </dsp:nvSpPr>
      <dsp:spPr>
        <a:xfrm>
          <a:off x="0" y="3401536"/>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92F77-008A-40B2-B13A-6CBFCCDAFCFD}">
      <dsp:nvSpPr>
        <dsp:cNvPr id="0" name=""/>
        <dsp:cNvSpPr/>
      </dsp:nvSpPr>
      <dsp:spPr>
        <a:xfrm>
          <a:off x="411515" y="3707622"/>
          <a:ext cx="748210" cy="748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C7376B-65DE-4C3A-ADE3-FE44369C8082}">
      <dsp:nvSpPr>
        <dsp:cNvPr id="0" name=""/>
        <dsp:cNvSpPr/>
      </dsp:nvSpPr>
      <dsp:spPr>
        <a:xfrm>
          <a:off x="1571241" y="3401536"/>
          <a:ext cx="4972050"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Purpose</a:t>
          </a:r>
        </a:p>
      </dsp:txBody>
      <dsp:txXfrm>
        <a:off x="1571241" y="3401536"/>
        <a:ext cx="4972050" cy="1360382"/>
      </dsp:txXfrm>
    </dsp:sp>
    <dsp:sp modelId="{7F8C4BEF-8A64-483C-916F-36E49498CBFA}">
      <dsp:nvSpPr>
        <dsp:cNvPr id="0" name=""/>
        <dsp:cNvSpPr/>
      </dsp:nvSpPr>
      <dsp:spPr>
        <a:xfrm>
          <a:off x="6543291" y="3401536"/>
          <a:ext cx="450570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800100">
            <a:lnSpc>
              <a:spcPct val="90000"/>
            </a:lnSpc>
            <a:spcBef>
              <a:spcPct val="0"/>
            </a:spcBef>
            <a:spcAft>
              <a:spcPct val="35000"/>
            </a:spcAft>
            <a:buNone/>
          </a:pPr>
          <a:r>
            <a:rPr lang="en-US" sz="1800" kern="1200"/>
            <a:t>Simplify querying and transforming FHIR resources</a:t>
          </a:r>
        </a:p>
      </dsp:txBody>
      <dsp:txXfrm>
        <a:off x="6543291" y="3401536"/>
        <a:ext cx="4505708" cy="13603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02E43-2D19-9D4A-814B-472F72945611}">
      <dsp:nvSpPr>
        <dsp:cNvPr id="0" name=""/>
        <dsp:cNvSpPr/>
      </dsp:nvSpPr>
      <dsp:spPr>
        <a:xfrm>
          <a:off x="563996"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Basic Operators</a:t>
          </a:r>
          <a:endParaRPr lang="en-US" sz="3000" kern="1200"/>
        </a:p>
      </dsp:txBody>
      <dsp:txXfrm>
        <a:off x="604444" y="42571"/>
        <a:ext cx="2681106" cy="1300105"/>
      </dsp:txXfrm>
    </dsp:sp>
    <dsp:sp modelId="{C21E1E65-DEE4-7842-B953-CF88FAB3AA34}">
      <dsp:nvSpPr>
        <dsp:cNvPr id="0" name=""/>
        <dsp:cNvSpPr/>
      </dsp:nvSpPr>
      <dsp:spPr>
        <a:xfrm>
          <a:off x="840196"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0F3F6-D30C-AE4E-B3CA-E8086DD4EA54}">
      <dsp:nvSpPr>
        <dsp:cNvPr id="0" name=""/>
        <dsp:cNvSpPr/>
      </dsp:nvSpPr>
      <dsp:spPr>
        <a:xfrm>
          <a:off x="1116397"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Arithmetic, logical, and comparison operators</a:t>
          </a:r>
        </a:p>
      </dsp:txBody>
      <dsp:txXfrm>
        <a:off x="1156845" y="1768822"/>
        <a:ext cx="2128705" cy="1300105"/>
      </dsp:txXfrm>
    </dsp:sp>
    <dsp:sp modelId="{128116EC-D6DD-2946-BE28-2F77E3751B92}">
      <dsp:nvSpPr>
        <dsp:cNvPr id="0" name=""/>
        <dsp:cNvSpPr/>
      </dsp:nvSpPr>
      <dsp:spPr>
        <a:xfrm>
          <a:off x="4016499"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Common Functions</a:t>
          </a:r>
          <a:endParaRPr lang="en-US" sz="3000" kern="1200"/>
        </a:p>
      </dsp:txBody>
      <dsp:txXfrm>
        <a:off x="4056947" y="42571"/>
        <a:ext cx="2681106" cy="1300105"/>
      </dsp:txXfrm>
    </dsp:sp>
    <dsp:sp modelId="{89625569-BE74-864F-BA1B-F3CE2B2D8926}">
      <dsp:nvSpPr>
        <dsp:cNvPr id="0" name=""/>
        <dsp:cNvSpPr/>
      </dsp:nvSpPr>
      <dsp:spPr>
        <a:xfrm>
          <a:off x="4292699"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E5AECA-954B-DC43-954E-7936118223B6}">
      <dsp:nvSpPr>
        <dsp:cNvPr id="0" name=""/>
        <dsp:cNvSpPr/>
      </dsp:nvSpPr>
      <dsp:spPr>
        <a:xfrm>
          <a:off x="4568899"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count(), exists(), is(), etc.</a:t>
          </a:r>
        </a:p>
      </dsp:txBody>
      <dsp:txXfrm>
        <a:off x="4609347" y="1768822"/>
        <a:ext cx="2128705" cy="1300105"/>
      </dsp:txXfrm>
    </dsp:sp>
    <dsp:sp modelId="{15603206-7B56-734C-A295-E9A2685A7640}">
      <dsp:nvSpPr>
        <dsp:cNvPr id="0" name=""/>
        <dsp:cNvSpPr/>
      </dsp:nvSpPr>
      <dsp:spPr>
        <a:xfrm>
          <a:off x="7469002" y="2123"/>
          <a:ext cx="2762002" cy="1381001"/>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US" sz="3000" b="1" kern="1200"/>
            <a:t>Combining Expressions</a:t>
          </a:r>
          <a:endParaRPr lang="en-US" sz="3000" kern="1200"/>
        </a:p>
      </dsp:txBody>
      <dsp:txXfrm>
        <a:off x="7509450" y="42571"/>
        <a:ext cx="2681106" cy="1300105"/>
      </dsp:txXfrm>
    </dsp:sp>
    <dsp:sp modelId="{6D3937E8-2FBE-D242-AA1E-0F68BCE592A4}">
      <dsp:nvSpPr>
        <dsp:cNvPr id="0" name=""/>
        <dsp:cNvSpPr/>
      </dsp:nvSpPr>
      <dsp:spPr>
        <a:xfrm>
          <a:off x="7745202" y="1383124"/>
          <a:ext cx="276200" cy="1035750"/>
        </a:xfrm>
        <a:custGeom>
          <a:avLst/>
          <a:gdLst/>
          <a:ahLst/>
          <a:cxnLst/>
          <a:rect l="0" t="0" r="0" b="0"/>
          <a:pathLst>
            <a:path>
              <a:moveTo>
                <a:pt x="0" y="0"/>
              </a:moveTo>
              <a:lnTo>
                <a:pt x="0" y="1035750"/>
              </a:lnTo>
              <a:lnTo>
                <a:pt x="276200" y="103575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024FD-3C12-A94F-B8DD-7C090B0809D0}">
      <dsp:nvSpPr>
        <dsp:cNvPr id="0" name=""/>
        <dsp:cNvSpPr/>
      </dsp:nvSpPr>
      <dsp:spPr>
        <a:xfrm>
          <a:off x="8021402" y="1728374"/>
          <a:ext cx="2209601" cy="1381001"/>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Nesting functions and operators</a:t>
          </a:r>
        </a:p>
      </dsp:txBody>
      <dsp:txXfrm>
        <a:off x="8061850" y="1768822"/>
        <a:ext cx="2128705" cy="130010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3/8/25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1" dirty="0"/>
              <a:t>Understand the Fundamentals of FHIRPath</a:t>
            </a:r>
            <a:r>
              <a:rPr lang="en-US" dirty="0"/>
              <a:t> – Learn how FHIRPath is used as a specialized expression language to query, filter, and transform FHIR resources efficiently.</a:t>
            </a:r>
          </a:p>
          <a:p>
            <a:r>
              <a:rPr lang="en-US" b="1" dirty="0"/>
              <a:t>Develop and Apply FHIR Expressions</a:t>
            </a:r>
            <a:r>
              <a:rPr lang="en-US" dirty="0"/>
              <a:t> – Gain proficiency in constructing and utilizing FHIR Expressions, including operators and functions, to navigate and manipulate FHIR data.</a:t>
            </a:r>
          </a:p>
          <a:p>
            <a:r>
              <a:rPr lang="en-US" b="1"/>
              <a:t>Evaluate Requirement Constraints with FHIRPath</a:t>
            </a:r>
            <a:r>
              <a:rPr lang="en-US"/>
              <a:t> – Explore how FHIRPath is used to define and enforce validation rules (invariants) for FHIR resources, ensuring data integrity and compliance.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FHIRPath is a specialized expression language designed specifically for the FHIR ecosystem. It allows developers and implementers to query, filter, and transform FHIR resources in a straightforward and effective manner. At its core, FHIRPath provides a set of syntax rules and functions that enable users to navigate through the complex hierarchies of FHIR resources. This capability is essential because FHIR resources often contain nested and interrelated data that needs to be accessed or manipulated.</a:t>
            </a:r>
          </a:p>
          <a:p>
            <a:r>
              <a:rPr lang="en-US" dirty="0"/>
              <a:t>One of the primary roles of FHIRPath is in querying. With FHIRPath, you can extract specific pieces of information from a FHIR resource without having to process the entire data structure. This selective querying simplifies the process of data retrieval, making it much more efficient. For example, if you need to retrieve a patient’s allergies or medication history, FHIRPath expressions can be crafted to pinpoint exactly that information.</a:t>
            </a:r>
          </a:p>
          <a:p>
            <a:r>
              <a:rPr lang="en-US" dirty="0"/>
              <a:t>In addition to querying, FHIRPath also plays a significant role in transforming data. It enables the manipulation of data through built-in functions that can perform operations like filtering, counting, or aggregating values. This transformation capability is crucial in various scenarios, such as clinical decision support systems, where data needs to be processed and analyzed quickly to provide real-time insights.</a:t>
            </a:r>
          </a:p>
          <a:p>
            <a:r>
              <a:rPr lang="en-US" dirty="0"/>
              <a:t>Ultimately, FHIRPath enhances both the efficiency and accuracy of working with FHIR resources, making it an indispensable tool in healthcare interoperability. By streamlining the process of accessing and transforming data, FHIRPath supports the development of robust, data-driven healthcare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3480735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form the backbone of querying and transforming data within the FHIR ecosystem. In this slide, we introduce FHIR Expressions as a domain-specific language that enables precise data manipulation. Essentially, these expressions provide a structured way to navigate the intricate hierarchies of FHIR resources. The key components include identifiers, which point to elements within a resource; literals, which are constant values; functions, which perform specific operations like filtering or aggregation; and operators, which allow you to perform arithmetic or logical comparisons.</a:t>
            </a:r>
          </a:p>
          <a:p>
            <a:r>
              <a:rPr lang="en-US" dirty="0"/>
              <a:t>The structure of a FHIR Expression is designed to be intuitive, following defined syntax rules that help in pinpointing exactly the data you need. For instance, when you want to extract patient details or medication records, FHIR Expressions allow you to write concise expressions that traverse nested elements without the need to parse the entire resource manually. This capability not only simplifies the querying process but also enhances efficiency, particularly in complex scenarios like clinical decision support and data validation.</a:t>
            </a:r>
          </a:p>
          <a:p>
            <a:r>
              <a:rPr lang="en-US" dirty="0"/>
              <a:t>Understanding these basic building blocks is crucial. By mastering identifiers, literals, functions, and operators, you set a strong foundation for developing more advanced expressions. As you progress through this lesson, you’ll see how these components work together seamlessly to drive interoperability and support robust data-driven applications in healthcare.</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7</a:t>
            </a:fld>
            <a:endParaRPr lang="en-US"/>
          </a:p>
        </p:txBody>
      </p:sp>
    </p:spTree>
    <p:extLst>
      <p:ext uri="{BB962C8B-B14F-4D97-AF65-F5344CB8AC3E}">
        <p14:creationId xmlns:p14="http://schemas.microsoft.com/office/powerpoint/2010/main" val="49701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Expressions leverage a variety of basic operators such as arithmetic operators for calculations, logical operators to combine conditions, and comparison operators to evaluate values. For example, you might use comparison operators to check if a patient's age is above a certain threshold or logical operators to ensure multiple conditions are met simultaneously.</a:t>
            </a:r>
          </a:p>
          <a:p>
            <a:r>
              <a:rPr lang="en-US" dirty="0"/>
              <a:t>In addition to operators, FHIR Expressions include a suite of functions like count(), exists(), and is(). These functions allow you to perform common tasks such as counting elements in an array, verifying the presence of a value, or testing data types. A practical example could be using the count() function to determine the number of medication entries in a patient record, or using exists() to confirm that a critical data field is populated.</a:t>
            </a:r>
          </a:p>
          <a:p>
            <a:r>
              <a:rPr lang="en-US" dirty="0"/>
              <a:t>Combining these functions and operators enables the creation of complex expressions that can filter, validate, and transform FHIR resources dynamically. Best practices in building these expressions include ensuring the syntax is clear and readable, which aids in maintenance and debugging. It’s also important to consider performance; well-structured expressions reduce processing overhead and lead to more efficient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8</a:t>
            </a:fld>
            <a:endParaRPr lang="en-US"/>
          </a:p>
        </p:txBody>
      </p:sp>
    </p:spTree>
    <p:extLst>
      <p:ext uri="{BB962C8B-B14F-4D97-AF65-F5344CB8AC3E}">
        <p14:creationId xmlns:p14="http://schemas.microsoft.com/office/powerpoint/2010/main" val="2174325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9</a:t>
            </a:fld>
            <a:endParaRPr lang="en-US"/>
          </a:p>
        </p:txBody>
      </p:sp>
    </p:spTree>
    <p:extLst>
      <p:ext uri="{BB962C8B-B14F-4D97-AF65-F5344CB8AC3E}">
        <p14:creationId xmlns:p14="http://schemas.microsoft.com/office/powerpoint/2010/main" val="2725016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challenges developers face when working with FHIRPath is handling missing or unexpected data. In healthcare, data can be inconsistent—sometimes an element is optional, sometimes required, and sometimes it’s simply not present at all. If an expression tries to access properties of an element that doesn’t exist, it can lead to runtime errors or empty results that you might not anticipate.</a:t>
            </a:r>
          </a:p>
          <a:p>
            <a:r>
              <a:rPr lang="en-US" dirty="0"/>
              <a:t>Another common pitfall is dealing with unexpected data types. FHIR frequently uses “[x]” choice elements—like value[x]—which can be </a:t>
            </a:r>
            <a:r>
              <a:rPr lang="en-US" dirty="0" err="1"/>
              <a:t>valueQuantity</a:t>
            </a:r>
            <a:r>
              <a:rPr lang="en-US" dirty="0"/>
              <a:t>, </a:t>
            </a:r>
            <a:r>
              <a:rPr lang="en-US" dirty="0" err="1"/>
              <a:t>valueCodeableConcept</a:t>
            </a:r>
            <a:r>
              <a:rPr lang="en-US" dirty="0"/>
              <a:t>, or any other type. If you assume it’s always a Quantity and attempt a numerical comparison, you could trigger an error if it’s actually a CodeableConcept or if it’s missing.</a:t>
            </a:r>
          </a:p>
          <a:p>
            <a:r>
              <a:rPr lang="en-US" dirty="0"/>
              <a:t>The next issue often arises when you mistakenly treat collections as singletons. For instance, an Observation may have multiple component elements. Trying to compare </a:t>
            </a:r>
            <a:r>
              <a:rPr lang="en-US" dirty="0" err="1"/>
              <a:t>component.valueQuantity.value</a:t>
            </a:r>
            <a:r>
              <a:rPr lang="en-US" dirty="0"/>
              <a:t> directly to a single integer can break your logic if there are multiple values—one or more might be empty or of a different type. Recognizing when you have a collection and using functions like .exists(), .first(), or .where(...) is crucial to ensure your expressions behave correctly.</a:t>
            </a:r>
          </a:p>
          <a:p>
            <a:r>
              <a:rPr lang="en-US" dirty="0"/>
              <a:t>Lastly, it’s common to overlook edge cases in real-world data. For example, an Observation might include both systolic and diastolic components but also a top-level </a:t>
            </a:r>
            <a:r>
              <a:rPr lang="en-US" dirty="0" err="1"/>
              <a:t>valueQuantity</a:t>
            </a:r>
            <a:r>
              <a:rPr lang="en-US" dirty="0"/>
              <a:t>. Or </a:t>
            </a:r>
            <a:r>
              <a:rPr lang="en-US" dirty="0" err="1"/>
              <a:t>Patient.deceased</a:t>
            </a:r>
            <a:r>
              <a:rPr lang="en-US" dirty="0"/>
              <a:t>[x] might be a boolean in one record and a </a:t>
            </a:r>
            <a:r>
              <a:rPr lang="en-US" dirty="0" err="1"/>
              <a:t>dateTime</a:t>
            </a:r>
            <a:r>
              <a:rPr lang="en-US" dirty="0"/>
              <a:t> in another. Anticipating these variations—and testing them—keeps your FHIRPath expressions robust, prevents unexpected failures, and helps maintain reliable, high-quality data processing.</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16</a:t>
            </a:fld>
            <a:endParaRPr lang="en-US"/>
          </a:p>
        </p:txBody>
      </p:sp>
    </p:spTree>
    <p:extLst>
      <p:ext uri="{BB962C8B-B14F-4D97-AF65-F5344CB8AC3E}">
        <p14:creationId xmlns:p14="http://schemas.microsoft.com/office/powerpoint/2010/main" val="176547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17</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08/03/2025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08/03/2025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08/03/2025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08/03/2025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08/03/2025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08/03/2025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08/03/2025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08/03/2025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08/03/2025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08/03/2025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08/03/2025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08/03/2025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08/03/2025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08/03/2025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08/03/2025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08/03/2025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blogography.com/archives/2015/08/bullet-sunday-447.html" TargetMode="External"/><Relationship Id="rId2" Type="http://schemas.openxmlformats.org/officeDocument/2006/relationships/image" Target="../media/image21.jpg"/><Relationship Id="rId1" Type="http://schemas.openxmlformats.org/officeDocument/2006/relationships/slideLayout" Target="../slideLayouts/slideLayout43.xml"/><Relationship Id="rId4" Type="http://schemas.openxmlformats.org/officeDocument/2006/relationships/hyperlink" Target="https://creativecommons.org/licenses/by-nc-nd/3.0/"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pjamiesointersystems/fhirlesson7.git" TargetMode="Externa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Fluent_interfac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1577561"/>
          </a:xfrm>
        </p:spPr>
        <p:txBody>
          <a:bodyPr>
            <a:normAutofit fontScale="90000"/>
          </a:bodyPr>
          <a:lstStyle/>
          <a:p>
            <a:r>
              <a:rPr lang="en-US" dirty="0">
                <a:effectLst/>
                <a:latin typeface="Aptos" panose="020B0004020202020204" pitchFamily="34" charset="0"/>
                <a:ea typeface="Aptos" panose="020B0004020202020204" pitchFamily="34" charset="0"/>
                <a:cs typeface="Times New Roman" panose="02020603050405020304" pitchFamily="18" charset="0"/>
              </a:rPr>
              <a:t>FHIRPath</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BA62C-C575-AF51-A1B5-2C0EB9D1C814}"/>
              </a:ext>
            </a:extLst>
          </p:cNvPr>
          <p:cNvSpPr>
            <a:spLocks noGrp="1"/>
          </p:cNvSpPr>
          <p:nvPr>
            <p:ph type="title"/>
          </p:nvPr>
        </p:nvSpPr>
        <p:spPr>
          <a:xfrm>
            <a:off x="667579" y="452231"/>
            <a:ext cx="11049000" cy="762000"/>
          </a:xfrm>
        </p:spPr>
        <p:txBody>
          <a:bodyPr>
            <a:normAutofit/>
          </a:bodyPr>
          <a:lstStyle/>
          <a:p>
            <a:r>
              <a:rPr lang="en-US" sz="3200" dirty="0"/>
              <a:t>FHIRPath and Requirement Constraints</a:t>
            </a:r>
          </a:p>
        </p:txBody>
      </p:sp>
      <p:sp>
        <p:nvSpPr>
          <p:cNvPr id="6" name="Content Placeholder 5">
            <a:extLst>
              <a:ext uri="{FF2B5EF4-FFF2-40B4-BE49-F238E27FC236}">
                <a16:creationId xmlns:a16="http://schemas.microsoft.com/office/drawing/2014/main" id="{7DDE7172-F22A-1291-4F56-075B3762E712}"/>
              </a:ext>
            </a:extLst>
          </p:cNvPr>
          <p:cNvSpPr>
            <a:spLocks noGrp="1"/>
          </p:cNvSpPr>
          <p:nvPr>
            <p:ph sz="half" idx="1"/>
          </p:nvPr>
        </p:nvSpPr>
        <p:spPr/>
        <p:txBody>
          <a:bodyPr>
            <a:noAutofit/>
          </a:bodyPr>
          <a:lstStyle/>
          <a:p>
            <a:pPr marL="0" indent="0">
              <a:buNone/>
            </a:pPr>
            <a:r>
              <a:rPr lang="en-US" sz="2800" b="1" dirty="0"/>
              <a:t>Requirement constraints</a:t>
            </a:r>
            <a:r>
              <a:rPr lang="en-US" sz="2800" dirty="0"/>
              <a:t>—often called </a:t>
            </a:r>
            <a:r>
              <a:rPr lang="en-US" sz="2800" i="1" dirty="0"/>
              <a:t>invariants</a:t>
            </a:r>
            <a:r>
              <a:rPr lang="en-US" sz="2800" dirty="0"/>
              <a:t>—are rules that must be met for a resource or data element to be considered valid against the specification (or a specific profile). These constraints can cover anything from checking whether mandatory elements are present to ensuring that certain elements follow a particular rule or relationship </a:t>
            </a:r>
          </a:p>
          <a:p>
            <a:pPr marL="0" indent="0">
              <a:buNone/>
            </a:pPr>
            <a:endParaRPr lang="en-US" sz="2800" dirty="0"/>
          </a:p>
          <a:p>
            <a:pPr marL="0" indent="0">
              <a:buNone/>
            </a:pPr>
            <a:r>
              <a:rPr lang="en-US" sz="2800" dirty="0"/>
              <a:t>Example: “If status is ‘completed’, then </a:t>
            </a:r>
            <a:r>
              <a:rPr lang="en-US" sz="2800" dirty="0" err="1"/>
              <a:t>completionDate</a:t>
            </a:r>
            <a:r>
              <a:rPr lang="en-US" sz="2800" dirty="0"/>
              <a:t> must be present”.</a:t>
            </a:r>
          </a:p>
        </p:txBody>
      </p:sp>
    </p:spTree>
    <p:extLst>
      <p:ext uri="{BB962C8B-B14F-4D97-AF65-F5344CB8AC3E}">
        <p14:creationId xmlns:p14="http://schemas.microsoft.com/office/powerpoint/2010/main" val="11821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2968-29E9-0998-9ABD-0C05253B7931}"/>
              </a:ext>
            </a:extLst>
          </p:cNvPr>
          <p:cNvSpPr>
            <a:spLocks noGrp="1"/>
          </p:cNvSpPr>
          <p:nvPr>
            <p:ph type="title"/>
          </p:nvPr>
        </p:nvSpPr>
        <p:spPr/>
        <p:txBody>
          <a:bodyPr/>
          <a:lstStyle/>
          <a:p>
            <a:r>
              <a:rPr lang="en-US" dirty="0"/>
              <a:t>Requirement Constraints (Invariants)</a:t>
            </a:r>
          </a:p>
        </p:txBody>
      </p:sp>
      <p:sp>
        <p:nvSpPr>
          <p:cNvPr id="3" name="Content Placeholder 2">
            <a:extLst>
              <a:ext uri="{FF2B5EF4-FFF2-40B4-BE49-F238E27FC236}">
                <a16:creationId xmlns:a16="http://schemas.microsoft.com/office/drawing/2014/main" id="{156C675C-79A1-90A9-3F39-21C517EAE511}"/>
              </a:ext>
            </a:extLst>
          </p:cNvPr>
          <p:cNvSpPr>
            <a:spLocks noGrp="1"/>
          </p:cNvSpPr>
          <p:nvPr>
            <p:ph sz="half" idx="1"/>
          </p:nvPr>
        </p:nvSpPr>
        <p:spPr/>
        <p:txBody>
          <a:bodyPr/>
          <a:lstStyle/>
          <a:p>
            <a:pPr marL="0" indent="0">
              <a:buNone/>
            </a:pPr>
            <a:r>
              <a:rPr lang="en-US" dirty="0"/>
              <a:t>Constraints can apply at various levels:</a:t>
            </a:r>
          </a:p>
          <a:p>
            <a:pPr>
              <a:buFont typeface="Arial" panose="020B0604020202020204" pitchFamily="34" charset="0"/>
              <a:buChar char="•"/>
            </a:pPr>
            <a:r>
              <a:rPr lang="en-US" b="1" dirty="0"/>
              <a:t>Resource-level</a:t>
            </a:r>
            <a:r>
              <a:rPr lang="en-US" dirty="0"/>
              <a:t>: e.g., a Patient resource must have at least one identifier.</a:t>
            </a:r>
          </a:p>
          <a:p>
            <a:pPr>
              <a:buFont typeface="Arial" panose="020B0604020202020204" pitchFamily="34" charset="0"/>
              <a:buChar char="•"/>
            </a:pPr>
            <a:r>
              <a:rPr lang="en-US" b="1" dirty="0"/>
              <a:t>Element-level</a:t>
            </a:r>
            <a:r>
              <a:rPr lang="en-US" dirty="0"/>
              <a:t>: e.g., if an element is present, then some other element must also be present.</a:t>
            </a:r>
          </a:p>
          <a:p>
            <a:pPr>
              <a:buFont typeface="Arial" panose="020B0604020202020204" pitchFamily="34" charset="0"/>
              <a:buChar char="•"/>
            </a:pPr>
            <a:r>
              <a:rPr lang="en-US" b="1" dirty="0"/>
              <a:t>Profile-level</a:t>
            </a:r>
            <a:r>
              <a:rPr lang="en-US" dirty="0"/>
              <a:t>: profiles (which define additional rules on top of FHIR resources) may add further constraints on cardinalities, value sets, or conditional logic.</a:t>
            </a:r>
          </a:p>
          <a:p>
            <a:endParaRPr lang="en-US" dirty="0"/>
          </a:p>
        </p:txBody>
      </p:sp>
      <p:sp>
        <p:nvSpPr>
          <p:cNvPr id="4" name="Content Placeholder 3">
            <a:extLst>
              <a:ext uri="{FF2B5EF4-FFF2-40B4-BE49-F238E27FC236}">
                <a16:creationId xmlns:a16="http://schemas.microsoft.com/office/drawing/2014/main" id="{8D174941-1112-6DF6-EECE-DAC6F5C605BC}"/>
              </a:ext>
            </a:extLst>
          </p:cNvPr>
          <p:cNvSpPr>
            <a:spLocks noGrp="1"/>
          </p:cNvSpPr>
          <p:nvPr>
            <p:ph sz="half" idx="2"/>
          </p:nvPr>
        </p:nvSpPr>
        <p:spPr/>
        <p:txBody>
          <a:bodyPr/>
          <a:lstStyle/>
          <a:p>
            <a:pPr marL="0" indent="0">
              <a:buNone/>
            </a:pPr>
            <a:r>
              <a:rPr lang="en-US" b="1" dirty="0"/>
              <a:t>Examples</a:t>
            </a:r>
            <a:endParaRPr lang="en-US" dirty="0"/>
          </a:p>
          <a:p>
            <a:pPr>
              <a:buFont typeface="Arial" panose="020B0604020202020204" pitchFamily="34" charset="0"/>
              <a:buChar char="•"/>
            </a:pPr>
            <a:r>
              <a:rPr lang="en-US" dirty="0"/>
              <a:t>If a Condition resource’s verificationStatus is set to confirmed, then certain additional data may be required.</a:t>
            </a:r>
          </a:p>
          <a:p>
            <a:pPr>
              <a:buFont typeface="Arial" panose="020B0604020202020204" pitchFamily="34" charset="0"/>
              <a:buChar char="•"/>
            </a:pPr>
            <a:r>
              <a:rPr lang="en-US" dirty="0"/>
              <a:t>If </a:t>
            </a:r>
            <a:r>
              <a:rPr lang="en-US" dirty="0" err="1"/>
              <a:t>deceasedBoolean</a:t>
            </a:r>
            <a:r>
              <a:rPr lang="en-US" dirty="0"/>
              <a:t> is true in the Patient resource, then </a:t>
            </a:r>
            <a:r>
              <a:rPr lang="en-US" dirty="0" err="1"/>
              <a:t>deceasedDateTime</a:t>
            </a:r>
            <a:r>
              <a:rPr lang="en-US" dirty="0"/>
              <a:t> cannot be present.</a:t>
            </a:r>
          </a:p>
          <a:p>
            <a:pPr>
              <a:buFont typeface="Arial" panose="020B0604020202020204" pitchFamily="34" charset="0"/>
              <a:buChar char="•"/>
            </a:pPr>
            <a:r>
              <a:rPr lang="en-US" dirty="0"/>
              <a:t>If an Observation has a </a:t>
            </a:r>
            <a:r>
              <a:rPr lang="en-US" dirty="0" err="1"/>
              <a:t>valueQuantity</a:t>
            </a:r>
            <a:r>
              <a:rPr lang="en-US" dirty="0"/>
              <a:t>, then it must have a unit or a code to specify what that quantity means.</a:t>
            </a:r>
          </a:p>
          <a:p>
            <a:endParaRPr lang="en-US" dirty="0"/>
          </a:p>
        </p:txBody>
      </p:sp>
    </p:spTree>
    <p:extLst>
      <p:ext uri="{BB962C8B-B14F-4D97-AF65-F5344CB8AC3E}">
        <p14:creationId xmlns:p14="http://schemas.microsoft.com/office/powerpoint/2010/main" val="422742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58930A-AB69-5109-4620-E5CF5230C8A6}"/>
              </a:ext>
            </a:extLst>
          </p:cNvPr>
          <p:cNvSpPr>
            <a:spLocks noGrp="1"/>
          </p:cNvSpPr>
          <p:nvPr>
            <p:ph type="title"/>
          </p:nvPr>
        </p:nvSpPr>
        <p:spPr/>
        <p:txBody>
          <a:bodyPr/>
          <a:lstStyle/>
          <a:p>
            <a:r>
              <a:rPr lang="en-US" dirty="0"/>
              <a:t>Why FHIRPath Is Helpful for Evaluating Constraints</a:t>
            </a:r>
          </a:p>
        </p:txBody>
      </p:sp>
      <p:sp>
        <p:nvSpPr>
          <p:cNvPr id="6" name="Content Placeholder 5">
            <a:extLst>
              <a:ext uri="{FF2B5EF4-FFF2-40B4-BE49-F238E27FC236}">
                <a16:creationId xmlns:a16="http://schemas.microsoft.com/office/drawing/2014/main" id="{1DFC0ADD-2308-34F5-8D90-1D96B08A3FDD}"/>
              </a:ext>
            </a:extLst>
          </p:cNvPr>
          <p:cNvSpPr>
            <a:spLocks noGrp="1"/>
          </p:cNvSpPr>
          <p:nvPr>
            <p:ph sz="half" idx="1"/>
          </p:nvPr>
        </p:nvSpPr>
        <p:spPr/>
        <p:txBody>
          <a:bodyPr/>
          <a:lstStyle/>
          <a:p>
            <a:pPr marL="0" indent="0">
              <a:buNone/>
            </a:pPr>
            <a:r>
              <a:rPr lang="en-US" b="1" dirty="0"/>
              <a:t>Ease of Navigating FHIR Resources</a:t>
            </a:r>
            <a:br>
              <a:rPr lang="en-US" b="1" dirty="0"/>
            </a:br>
            <a:endParaRPr lang="en-US" dirty="0"/>
          </a:p>
          <a:p>
            <a:pPr>
              <a:buFont typeface="Arial" panose="020B0604020202020204" pitchFamily="34" charset="0"/>
              <a:buChar char="•"/>
            </a:pPr>
            <a:r>
              <a:rPr lang="en-US" dirty="0"/>
              <a:t>FHIR resources are structured and can be nested (e.g., </a:t>
            </a:r>
            <a:r>
              <a:rPr lang="en-US" dirty="0" err="1"/>
              <a:t>Observation.subject.reference</a:t>
            </a:r>
            <a:r>
              <a:rPr lang="en-US" dirty="0"/>
              <a:t> or </a:t>
            </a:r>
            <a:r>
              <a:rPr lang="en-US" dirty="0" err="1"/>
              <a:t>Observation.component.valueQuantity</a:t>
            </a:r>
            <a:r>
              <a:rPr lang="en-US" dirty="0"/>
              <a:t>).</a:t>
            </a:r>
          </a:p>
          <a:p>
            <a:pPr>
              <a:buFont typeface="Arial" panose="020B0604020202020204" pitchFamily="34" charset="0"/>
              <a:buChar char="•"/>
            </a:pPr>
            <a:r>
              <a:rPr lang="en-US" dirty="0"/>
              <a:t>FHIRPath provides a concise, XPath-like syntax for traversing these elements.</a:t>
            </a:r>
          </a:p>
          <a:p>
            <a:pPr>
              <a:buFont typeface="Arial" panose="020B0604020202020204" pitchFamily="34" charset="0"/>
              <a:buChar char="•"/>
            </a:pPr>
            <a:r>
              <a:rPr lang="en-US" dirty="0"/>
              <a:t>Example of a simple FHIRPath expression: </a:t>
            </a:r>
            <a:r>
              <a:rPr lang="en-US" dirty="0" err="1"/>
              <a:t>Patient.deceased.exists</a:t>
            </a:r>
            <a:r>
              <a:rPr lang="en-US" dirty="0"/>
              <a:t>() implies </a:t>
            </a:r>
            <a:r>
              <a:rPr lang="en-US" dirty="0" err="1"/>
              <a:t>Patient.deceasedDateTime.empty</a:t>
            </a:r>
            <a:r>
              <a:rPr lang="en-US" dirty="0"/>
              <a:t>().</a:t>
            </a:r>
            <a:br>
              <a:rPr lang="en-US" dirty="0"/>
            </a:br>
            <a:endParaRPr lang="en-US" dirty="0"/>
          </a:p>
          <a:p>
            <a:pPr marL="0" indent="0">
              <a:buNone/>
            </a:pPr>
            <a:r>
              <a:rPr lang="en-US" b="1" dirty="0"/>
              <a:t>Support for Common Operations</a:t>
            </a:r>
            <a:endParaRPr lang="en-US" dirty="0"/>
          </a:p>
          <a:p>
            <a:pPr>
              <a:buFont typeface="Arial" panose="020B0604020202020204" pitchFamily="34" charset="0"/>
              <a:buChar char="•"/>
            </a:pPr>
            <a:r>
              <a:rPr lang="en-US" dirty="0"/>
              <a:t>FHIRPath supports operations like exists(), empty(), = (equality), &lt;, &gt; (comparisons), and logical connectors (and, or, </a:t>
            </a:r>
            <a:r>
              <a:rPr lang="en-US" dirty="0" err="1"/>
              <a:t>xor</a:t>
            </a:r>
            <a:r>
              <a:rPr lang="en-US" dirty="0"/>
              <a:t>, implies).</a:t>
            </a:r>
          </a:p>
          <a:p>
            <a:pPr>
              <a:buFont typeface="Arial" panose="020B0604020202020204" pitchFamily="34" charset="0"/>
              <a:buChar char="•"/>
            </a:pPr>
            <a:r>
              <a:rPr lang="en-US" dirty="0"/>
              <a:t>This covers most logical checks needed to express constraints.</a:t>
            </a:r>
          </a:p>
          <a:p>
            <a:endParaRPr lang="en-US" dirty="0"/>
          </a:p>
        </p:txBody>
      </p:sp>
    </p:spTree>
    <p:extLst>
      <p:ext uri="{BB962C8B-B14F-4D97-AF65-F5344CB8AC3E}">
        <p14:creationId xmlns:p14="http://schemas.microsoft.com/office/powerpoint/2010/main" val="149065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85B4-15B2-03FF-BBC5-1DB062CB0C3A}"/>
              </a:ext>
            </a:extLst>
          </p:cNvPr>
          <p:cNvSpPr>
            <a:spLocks noGrp="1"/>
          </p:cNvSpPr>
          <p:nvPr>
            <p:ph type="title"/>
          </p:nvPr>
        </p:nvSpPr>
        <p:spPr/>
        <p:txBody>
          <a:bodyPr/>
          <a:lstStyle/>
          <a:p>
            <a:r>
              <a:rPr lang="en-US" dirty="0"/>
              <a:t>Why FHIRPath Is Helpful for Evaluating Constraints</a:t>
            </a:r>
          </a:p>
        </p:txBody>
      </p:sp>
      <p:sp>
        <p:nvSpPr>
          <p:cNvPr id="3" name="Content Placeholder 2">
            <a:extLst>
              <a:ext uri="{FF2B5EF4-FFF2-40B4-BE49-F238E27FC236}">
                <a16:creationId xmlns:a16="http://schemas.microsoft.com/office/drawing/2014/main" id="{F4E14DA2-2A5C-F613-20C2-D482D922B16F}"/>
              </a:ext>
            </a:extLst>
          </p:cNvPr>
          <p:cNvSpPr>
            <a:spLocks noGrp="1"/>
          </p:cNvSpPr>
          <p:nvPr>
            <p:ph sz="half" idx="1"/>
          </p:nvPr>
        </p:nvSpPr>
        <p:spPr/>
        <p:txBody>
          <a:bodyPr/>
          <a:lstStyle/>
          <a:p>
            <a:pPr marL="0" indent="0">
              <a:buNone/>
            </a:pPr>
            <a:r>
              <a:rPr lang="en-US" b="1" dirty="0"/>
              <a:t>Tooling and Automation</a:t>
            </a:r>
            <a:endParaRPr lang="en-US" dirty="0"/>
          </a:p>
          <a:p>
            <a:pPr lvl="1">
              <a:buFont typeface="Arial" panose="020B0604020202020204" pitchFamily="34" charset="0"/>
              <a:buChar char="•"/>
            </a:pPr>
            <a:r>
              <a:rPr lang="en-US" dirty="0"/>
              <a:t>Many FHIR validators and implementation libraries (including the official FHIR Validator) understand FHIRPath and can automatically evaluate these expressions.</a:t>
            </a:r>
          </a:p>
          <a:p>
            <a:pPr lvl="1">
              <a:buFont typeface="Arial" panose="020B0604020202020204" pitchFamily="34" charset="0"/>
              <a:buChar char="•"/>
            </a:pPr>
            <a:r>
              <a:rPr lang="en-US" dirty="0"/>
              <a:t>This allows constraints to be embedded in resource definitions or StructureDefinitions/Profiles and automatically checked by conformance tools—no extra custom parsing is required.</a:t>
            </a:r>
          </a:p>
          <a:p>
            <a:pPr marL="0" indent="0">
              <a:buNone/>
            </a:pPr>
            <a:endParaRPr lang="en-US" dirty="0"/>
          </a:p>
          <a:p>
            <a:pPr marL="0" indent="0">
              <a:buNone/>
            </a:pPr>
            <a:r>
              <a:rPr lang="en-US" b="1" dirty="0"/>
              <a:t>Reusability and Consistency</a:t>
            </a:r>
            <a:endParaRPr lang="en-US" dirty="0"/>
          </a:p>
          <a:p>
            <a:pPr lvl="1"/>
            <a:r>
              <a:rPr lang="en-US" dirty="0"/>
              <a:t>Once constraints are defined in FHIRPath, they can be reused across different FHIR profiles and implementations.</a:t>
            </a:r>
          </a:p>
          <a:p>
            <a:pPr lvl="1"/>
            <a:r>
              <a:rPr lang="en-US" dirty="0"/>
              <a:t>By standardizing on a single expression language (FHIRPath), the community avoids fragmentation with multiple or proprietary rule syntaxes.</a:t>
            </a:r>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102791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dome shaped building with lights&#10;&#10;AI-generated content may be incorrect.">
            <a:extLst>
              <a:ext uri="{FF2B5EF4-FFF2-40B4-BE49-F238E27FC236}">
                <a16:creationId xmlns:a16="http://schemas.microsoft.com/office/drawing/2014/main" id="{C5E160B3-4D4E-DBF1-B1A5-002D710035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14750" y="1524000"/>
            <a:ext cx="4762500" cy="4762500"/>
          </a:xfrm>
          <a:prstGeom prst="rect">
            <a:avLst/>
          </a:prstGeom>
          <a:noFill/>
        </p:spPr>
      </p:pic>
      <p:sp>
        <p:nvSpPr>
          <p:cNvPr id="2" name="Title 1">
            <a:extLst>
              <a:ext uri="{FF2B5EF4-FFF2-40B4-BE49-F238E27FC236}">
                <a16:creationId xmlns:a16="http://schemas.microsoft.com/office/drawing/2014/main" id="{B5B79B3B-9797-99AF-869D-DAF370FFF186}"/>
              </a:ext>
            </a:extLst>
          </p:cNvPr>
          <p:cNvSpPr>
            <a:spLocks noGrp="1"/>
          </p:cNvSpPr>
          <p:nvPr>
            <p:ph type="title"/>
          </p:nvPr>
        </p:nvSpPr>
        <p:spPr>
          <a:xfrm>
            <a:off x="571500" y="381000"/>
            <a:ext cx="11049000" cy="761997"/>
          </a:xfrm>
        </p:spPr>
        <p:txBody>
          <a:bodyPr anchor="ctr">
            <a:normAutofit/>
          </a:bodyPr>
          <a:lstStyle/>
          <a:p>
            <a:r>
              <a:rPr lang="en-US" dirty="0"/>
              <a:t>FHIRPath Demo</a:t>
            </a:r>
          </a:p>
        </p:txBody>
      </p:sp>
      <p:sp>
        <p:nvSpPr>
          <p:cNvPr id="11" name="TextBox 10">
            <a:extLst>
              <a:ext uri="{FF2B5EF4-FFF2-40B4-BE49-F238E27FC236}">
                <a16:creationId xmlns:a16="http://schemas.microsoft.com/office/drawing/2014/main" id="{79AF5F69-84F3-525D-64AC-0730D45FB9E5}"/>
              </a:ext>
            </a:extLst>
          </p:cNvPr>
          <p:cNvSpPr txBox="1"/>
          <p:nvPr/>
        </p:nvSpPr>
        <p:spPr>
          <a:xfrm>
            <a:off x="5558674" y="6178778"/>
            <a:ext cx="2918576" cy="107722"/>
          </a:xfrm>
          <a:prstGeom prst="rect">
            <a:avLst/>
          </a:prstGeom>
          <a:solidFill>
            <a:srgbClr val="000000"/>
          </a:solidFill>
        </p:spPr>
        <p:txBody>
          <a:bodyPr wrap="none" lIns="0" tIns="0" rIns="90000" bIns="0" rtlCol="0">
            <a:spAutoFit/>
          </a:bodyPr>
          <a:lstStyle/>
          <a:p>
            <a:pPr algn="r">
              <a:spcAft>
                <a:spcPts val="600"/>
              </a:spcAft>
            </a:pPr>
            <a:r>
              <a:rPr lang="en-US" sz="700">
                <a:solidFill>
                  <a:srgbClr val="FFFFFF"/>
                </a:solidFill>
                <a:hlinkClick r:id="rId3" tooltip="https://blogography.com/archives/2015/08/bullet-sunday-447.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665407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EAFA8-8692-9E18-A89C-CB971710A325}"/>
              </a:ext>
            </a:extLst>
          </p:cNvPr>
          <p:cNvSpPr>
            <a:spLocks noGrp="1"/>
          </p:cNvSpPr>
          <p:nvPr>
            <p:ph type="title"/>
          </p:nvPr>
        </p:nvSpPr>
        <p:spPr>
          <a:xfrm>
            <a:off x="571500" y="381000"/>
            <a:ext cx="11049000" cy="762000"/>
          </a:xfrm>
        </p:spPr>
        <p:txBody>
          <a:bodyPr anchor="ctr">
            <a:normAutofit/>
          </a:bodyPr>
          <a:lstStyle/>
          <a:p>
            <a:r>
              <a:rPr lang="en-US" sz="4000" dirty="0"/>
              <a:t>Want to Follow Along?</a:t>
            </a:r>
          </a:p>
        </p:txBody>
      </p:sp>
      <p:sp>
        <p:nvSpPr>
          <p:cNvPr id="11" name="Content Placeholder 1">
            <a:extLst>
              <a:ext uri="{FF2B5EF4-FFF2-40B4-BE49-F238E27FC236}">
                <a16:creationId xmlns:a16="http://schemas.microsoft.com/office/drawing/2014/main" id="{1B159A8E-7571-41B2-0DBD-1DC6D01B56C5}"/>
              </a:ext>
            </a:extLst>
          </p:cNvPr>
          <p:cNvSpPr>
            <a:spLocks noGrp="1"/>
          </p:cNvSpPr>
          <p:nvPr>
            <p:ph sz="half" idx="1"/>
          </p:nvPr>
        </p:nvSpPr>
        <p:spPr>
          <a:xfrm>
            <a:off x="571500" y="1524000"/>
            <a:ext cx="11049000" cy="4762500"/>
          </a:xfrm>
        </p:spPr>
        <p:txBody>
          <a:bodyPr>
            <a:normAutofit/>
          </a:bodyPr>
          <a:lstStyle/>
          <a:p>
            <a:r>
              <a:rPr lang="en-US" sz="2800" dirty="0"/>
              <a:t>Open </a:t>
            </a:r>
            <a:r>
              <a:rPr lang="en-US" sz="2800"/>
              <a:t>a terminal in VS Code</a:t>
            </a:r>
          </a:p>
          <a:p>
            <a:r>
              <a:rPr lang="en-US" sz="2800" dirty="0"/>
              <a:t>git clone </a:t>
            </a:r>
            <a:r>
              <a:rPr lang="en-US" sz="2800" dirty="0">
                <a:hlinkClick r:id="rId2"/>
              </a:rPr>
              <a:t>https://github.com/pjamiesointersystems/fhirlesson7.git</a:t>
            </a:r>
            <a:endParaRPr lang="en-US" sz="2800" dirty="0"/>
          </a:p>
          <a:p>
            <a:r>
              <a:rPr lang="en-US" sz="2800" dirty="0"/>
              <a:t>We will only be using FHIRpath1.pyynb</a:t>
            </a:r>
          </a:p>
          <a:p>
            <a:r>
              <a:rPr lang="en-US" sz="2800" dirty="0"/>
              <a:t>Click on the file to open the Juypter Notebook, assuming you have Juypter installed correctly</a:t>
            </a:r>
          </a:p>
          <a:p>
            <a:r>
              <a:rPr lang="en-US" sz="2800" dirty="0"/>
              <a:t>Click the button at the top “Clear All Outputs”</a:t>
            </a:r>
          </a:p>
          <a:p>
            <a:endParaRPr lang="en-US" dirty="0"/>
          </a:p>
        </p:txBody>
      </p:sp>
    </p:spTree>
    <p:extLst>
      <p:ext uri="{BB962C8B-B14F-4D97-AF65-F5344CB8AC3E}">
        <p14:creationId xmlns:p14="http://schemas.microsoft.com/office/powerpoint/2010/main" val="1965819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D3373-7BCE-9F29-30A6-763D23E088B7}"/>
              </a:ext>
            </a:extLst>
          </p:cNvPr>
          <p:cNvSpPr>
            <a:spLocks noGrp="1"/>
          </p:cNvSpPr>
          <p:nvPr>
            <p:ph type="title"/>
          </p:nvPr>
        </p:nvSpPr>
        <p:spPr/>
        <p:txBody>
          <a:bodyPr/>
          <a:lstStyle/>
          <a:p>
            <a:r>
              <a:rPr lang="en-US" dirty="0"/>
              <a:t>Common Pitfalls and Error Scenarios</a:t>
            </a:r>
          </a:p>
        </p:txBody>
      </p:sp>
      <p:sp>
        <p:nvSpPr>
          <p:cNvPr id="5" name="Content Placeholder 4">
            <a:extLst>
              <a:ext uri="{FF2B5EF4-FFF2-40B4-BE49-F238E27FC236}">
                <a16:creationId xmlns:a16="http://schemas.microsoft.com/office/drawing/2014/main" id="{73F6FF94-79DF-5578-8C4B-1615DE902B71}"/>
              </a:ext>
            </a:extLst>
          </p:cNvPr>
          <p:cNvSpPr>
            <a:spLocks noGrp="1"/>
          </p:cNvSpPr>
          <p:nvPr>
            <p:ph sz="half" idx="1"/>
          </p:nvPr>
        </p:nvSpPr>
        <p:spPr/>
        <p:txBody>
          <a:bodyPr/>
          <a:lstStyle/>
          <a:p>
            <a:pPr>
              <a:buFont typeface="Arial" panose="020B0604020202020204" pitchFamily="34" charset="0"/>
              <a:buChar char="•"/>
            </a:pPr>
            <a:r>
              <a:rPr lang="en-US" b="1" dirty="0"/>
              <a:t>Missing Elements</a:t>
            </a:r>
            <a:r>
              <a:rPr lang="en-US" dirty="0"/>
              <a:t>: Null vs. empty collections, optional vs. required fields.</a:t>
            </a:r>
          </a:p>
          <a:p>
            <a:pPr>
              <a:buFont typeface="Arial" panose="020B0604020202020204" pitchFamily="34" charset="0"/>
              <a:buChar char="•"/>
            </a:pPr>
            <a:r>
              <a:rPr lang="en-US" b="1" dirty="0"/>
              <a:t>Unexpected Data Types</a:t>
            </a:r>
            <a:r>
              <a:rPr lang="en-US" dirty="0"/>
              <a:t>: Attempting to compare a multi-value collection directly to a scalar; type mismatches.</a:t>
            </a:r>
          </a:p>
          <a:p>
            <a:pPr>
              <a:buFont typeface="Arial" panose="020B0604020202020204" pitchFamily="34" charset="0"/>
              <a:buChar char="•"/>
            </a:pPr>
            <a:r>
              <a:rPr lang="en-US" b="1" dirty="0"/>
              <a:t>Collections vs. Singletons</a:t>
            </a:r>
            <a:r>
              <a:rPr lang="en-US" dirty="0"/>
              <a:t>: Understanding how .exists(), .first(), or .where(...) can manage multiple items.</a:t>
            </a:r>
          </a:p>
          <a:p>
            <a:pPr>
              <a:buFont typeface="Arial" panose="020B0604020202020204" pitchFamily="34" charset="0"/>
              <a:buChar char="•"/>
            </a:pPr>
            <a:r>
              <a:rPr lang="en-US" b="1" dirty="0"/>
              <a:t>Real-World Examples</a:t>
            </a:r>
            <a:r>
              <a:rPr lang="en-US" dirty="0"/>
              <a:t>:</a:t>
            </a:r>
          </a:p>
          <a:p>
            <a:pPr marL="742950" lvl="1" indent="-285750">
              <a:buFont typeface="Arial" panose="020B0604020202020204" pitchFamily="34" charset="0"/>
              <a:buChar char="•"/>
            </a:pPr>
            <a:r>
              <a:rPr lang="en-US" dirty="0"/>
              <a:t>Direct comparison of multi-value (</a:t>
            </a:r>
            <a:r>
              <a:rPr lang="en-US" dirty="0" err="1"/>
              <a:t>component.valueQuantity.value</a:t>
            </a:r>
            <a:r>
              <a:rPr lang="en-US" dirty="0"/>
              <a:t> &gt; 70).</a:t>
            </a:r>
          </a:p>
          <a:p>
            <a:pPr marL="742950" lvl="1" indent="-285750">
              <a:buFont typeface="Arial" panose="020B0604020202020204" pitchFamily="34" charset="0"/>
              <a:buChar char="•"/>
            </a:pPr>
            <a:r>
              <a:rPr lang="en-US" dirty="0"/>
              <a:t>Checking deceased[x] type incorrectly.</a:t>
            </a:r>
          </a:p>
          <a:p>
            <a:pPr marL="0" indent="0">
              <a:buNone/>
            </a:pPr>
            <a:endParaRPr lang="en-US" dirty="0"/>
          </a:p>
        </p:txBody>
      </p:sp>
    </p:spTree>
    <p:extLst>
      <p:ext uri="{BB962C8B-B14F-4D97-AF65-F5344CB8AC3E}">
        <p14:creationId xmlns:p14="http://schemas.microsoft.com/office/powerpoint/2010/main" val="3499001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a:xfrm>
            <a:off x="571500" y="381000"/>
            <a:ext cx="4064000" cy="761997"/>
          </a:xfrm>
        </p:spPr>
        <p:txBody>
          <a:bodyPr anchor="ctr">
            <a:normAutofit/>
          </a:bodyPr>
          <a:lstStyle/>
          <a:p>
            <a:r>
              <a:rPr lang="en-US" dirty="0"/>
              <a:t>Objectives</a:t>
            </a:r>
          </a:p>
        </p:txBody>
      </p:sp>
      <p:graphicFrame>
        <p:nvGraphicFramePr>
          <p:cNvPr id="8" name="Content Placeholder 2">
            <a:extLst>
              <a:ext uri="{FF2B5EF4-FFF2-40B4-BE49-F238E27FC236}">
                <a16:creationId xmlns:a16="http://schemas.microsoft.com/office/drawing/2014/main" id="{888F9A5F-A49C-BFA6-3879-F1FDE698149A}"/>
              </a:ext>
            </a:extLst>
          </p:cNvPr>
          <p:cNvGraphicFramePr>
            <a:graphicFrameLocks noGrp="1"/>
          </p:cNvGraphicFramePr>
          <p:nvPr>
            <p:ph idx="1"/>
            <p:extLst>
              <p:ext uri="{D42A27DB-BD31-4B8C-83A1-F6EECF244321}">
                <p14:modId xmlns:p14="http://schemas.microsoft.com/office/powerpoint/2010/main" val="373333457"/>
              </p:ext>
            </p:extLst>
          </p:nvPr>
        </p:nvGraphicFramePr>
        <p:xfrm>
          <a:off x="5048249" y="1524000"/>
          <a:ext cx="6572249"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descr="Camera lens close up">
            <a:extLst>
              <a:ext uri="{FF2B5EF4-FFF2-40B4-BE49-F238E27FC236}">
                <a16:creationId xmlns:a16="http://schemas.microsoft.com/office/drawing/2014/main" id="{50BA945C-D561-2B27-CE3B-E34AA470D684}"/>
              </a:ext>
            </a:extLst>
          </p:cNvPr>
          <p:cNvPicPr>
            <a:picLocks noChangeAspect="1"/>
          </p:cNvPicPr>
          <p:nvPr/>
        </p:nvPicPr>
        <p:blipFill>
          <a:blip r:embed="rId8"/>
          <a:stretch>
            <a:fillRect/>
          </a:stretch>
        </p:blipFill>
        <p:spPr>
          <a:xfrm>
            <a:off x="571500" y="1900904"/>
            <a:ext cx="4031633" cy="2685130"/>
          </a:xfrm>
          <a:prstGeom prst="rect">
            <a:avLst/>
          </a:prstGeom>
        </p:spPr>
      </p:pic>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C7EE58-845B-656F-E6E9-48140491410C}"/>
              </a:ext>
            </a:extLst>
          </p:cNvPr>
          <p:cNvSpPr>
            <a:spLocks noGrp="1"/>
          </p:cNvSpPr>
          <p:nvPr>
            <p:ph type="title"/>
          </p:nvPr>
        </p:nvSpPr>
        <p:spPr/>
        <p:txBody>
          <a:bodyPr/>
          <a:lstStyle/>
          <a:p>
            <a:r>
              <a:rPr lang="en-US" dirty="0"/>
              <a:t>FHIRPath: Querying &amp; Transforming FHIR Resources</a:t>
            </a:r>
          </a:p>
        </p:txBody>
      </p:sp>
      <p:sp>
        <p:nvSpPr>
          <p:cNvPr id="7" name="Content Placeholder 6">
            <a:extLst>
              <a:ext uri="{FF2B5EF4-FFF2-40B4-BE49-F238E27FC236}">
                <a16:creationId xmlns:a16="http://schemas.microsoft.com/office/drawing/2014/main" id="{7077A62D-BA9C-EE60-A035-7403E660B8DF}"/>
              </a:ext>
            </a:extLst>
          </p:cNvPr>
          <p:cNvSpPr>
            <a:spLocks noGrp="1"/>
          </p:cNvSpPr>
          <p:nvPr>
            <p:ph sz="half" idx="1"/>
          </p:nvPr>
        </p:nvSpPr>
        <p:spPr/>
        <p:txBody>
          <a:bodyPr/>
          <a:lstStyle/>
          <a:p>
            <a:pPr>
              <a:buFont typeface="Arial" panose="020B0604020202020204" pitchFamily="34" charset="0"/>
              <a:buChar char="•"/>
            </a:pPr>
            <a:r>
              <a:rPr lang="en-US" b="1" dirty="0"/>
              <a:t>What is FHIRPath?</a:t>
            </a:r>
          </a:p>
          <a:p>
            <a:pPr marL="457200" lvl="1" indent="0">
              <a:buNone/>
            </a:pPr>
            <a:r>
              <a:rPr lang="en-US" dirty="0"/>
              <a:t>A powerful, domain-specific expression language</a:t>
            </a:r>
          </a:p>
          <a:p>
            <a:pPr>
              <a:buFont typeface="Arial" panose="020B0604020202020204" pitchFamily="34" charset="0"/>
              <a:buChar char="•"/>
            </a:pPr>
            <a:r>
              <a:rPr lang="en-US" b="1" dirty="0"/>
              <a:t>Core Functions: </a:t>
            </a:r>
          </a:p>
          <a:p>
            <a:pPr marL="457200" lvl="1" indent="0">
              <a:buNone/>
            </a:pPr>
            <a:r>
              <a:rPr lang="en-US" dirty="0"/>
              <a:t>Querying, filtering, and transforming FHIR data</a:t>
            </a:r>
          </a:p>
          <a:p>
            <a:pPr>
              <a:buFont typeface="Arial" panose="020B0604020202020204" pitchFamily="34" charset="0"/>
              <a:buChar char="•"/>
            </a:pPr>
            <a:r>
              <a:rPr lang="en-US" b="1" dirty="0"/>
              <a:t>Key Advantages:</a:t>
            </a:r>
          </a:p>
          <a:p>
            <a:pPr marL="457200" lvl="1" indent="0">
              <a:buNone/>
            </a:pPr>
            <a:r>
              <a:rPr lang="en-US" dirty="0"/>
              <a:t>Simplifies resource navigation and data extraction</a:t>
            </a:r>
          </a:p>
          <a:p>
            <a:pPr marL="457200" lvl="1" indent="0">
              <a:buNone/>
            </a:pPr>
            <a:r>
              <a:rPr lang="en-US" dirty="0"/>
              <a:t>Enhances clinical decision support and data validation</a:t>
            </a:r>
          </a:p>
          <a:p>
            <a:pPr>
              <a:buFont typeface="Arial" panose="020B0604020202020204" pitchFamily="34" charset="0"/>
              <a:buChar char="•"/>
            </a:pPr>
            <a:r>
              <a:rPr lang="en-US" b="1" dirty="0"/>
              <a:t>Real-World Impact:</a:t>
            </a:r>
          </a:p>
          <a:p>
            <a:pPr marL="457200" lvl="1" indent="0">
              <a:buNone/>
            </a:pPr>
            <a:r>
              <a:rPr lang="en-US" dirty="0"/>
              <a:t>Drives efficient data processing in healthcare interoperability</a:t>
            </a:r>
          </a:p>
          <a:p>
            <a:pPr marL="0" indent="0">
              <a:buNone/>
            </a:pPr>
            <a:endParaRPr lang="en-US" dirty="0"/>
          </a:p>
        </p:txBody>
      </p:sp>
    </p:spTree>
    <p:extLst>
      <p:ext uri="{BB962C8B-B14F-4D97-AF65-F5344CB8AC3E}">
        <p14:creationId xmlns:p14="http://schemas.microsoft.com/office/powerpoint/2010/main" val="423488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C1CA0B-0316-0C1F-8644-A46CD961C519}"/>
              </a:ext>
            </a:extLst>
          </p:cNvPr>
          <p:cNvSpPr>
            <a:spLocks noGrp="1"/>
          </p:cNvSpPr>
          <p:nvPr>
            <p:ph type="title"/>
          </p:nvPr>
        </p:nvSpPr>
        <p:spPr/>
        <p:txBody>
          <a:bodyPr>
            <a:normAutofit/>
          </a:bodyPr>
          <a:lstStyle/>
          <a:p>
            <a:r>
              <a:rPr lang="en-US" sz="3200" dirty="0"/>
              <a:t>FHIRPath Features</a:t>
            </a:r>
          </a:p>
        </p:txBody>
      </p:sp>
      <p:sp>
        <p:nvSpPr>
          <p:cNvPr id="6" name="Content Placeholder 5">
            <a:extLst>
              <a:ext uri="{FF2B5EF4-FFF2-40B4-BE49-F238E27FC236}">
                <a16:creationId xmlns:a16="http://schemas.microsoft.com/office/drawing/2014/main" id="{3F8336C7-6E75-4967-7AF8-A2D932FB0A71}"/>
              </a:ext>
            </a:extLst>
          </p:cNvPr>
          <p:cNvSpPr>
            <a:spLocks noGrp="1"/>
          </p:cNvSpPr>
          <p:nvPr>
            <p:ph sz="half" idx="1"/>
          </p:nvPr>
        </p:nvSpPr>
        <p:spPr/>
        <p:txBody>
          <a:bodyPr>
            <a:normAutofit/>
          </a:bodyPr>
          <a:lstStyle/>
          <a:p>
            <a:r>
              <a:rPr lang="en-US" sz="2400" b="0" i="0" dirty="0">
                <a:solidFill>
                  <a:srgbClr val="333333"/>
                </a:solidFill>
                <a:effectLst/>
                <a:latin typeface="verdana" panose="020B0604030504040204" pitchFamily="34" charset="0"/>
              </a:rPr>
              <a:t>Graph-traversal: FHIRPath is a graph-traversal language; authors can clearly and concisely express graph traversal on hierarchical information models</a:t>
            </a:r>
          </a:p>
          <a:p>
            <a:r>
              <a:rPr lang="en-US" sz="2400" b="0" i="0" dirty="0">
                <a:solidFill>
                  <a:srgbClr val="333333"/>
                </a:solidFill>
                <a:effectLst/>
                <a:latin typeface="verdana" panose="020B0604030504040204" pitchFamily="34" charset="0"/>
              </a:rPr>
              <a:t>Fluent: FHIRPath has a syntax based on the </a:t>
            </a:r>
            <a:r>
              <a:rPr lang="en-US" sz="2400" b="0" i="0" u="none" strike="noStrike" dirty="0">
                <a:solidFill>
                  <a:srgbClr val="428BCA"/>
                </a:solidFill>
                <a:effectLst/>
                <a:latin typeface="verdana" panose="020B0604030504040204" pitchFamily="34" charset="0"/>
                <a:hlinkClick r:id="rId2"/>
              </a:rPr>
              <a:t>Fluent Interface</a:t>
            </a:r>
            <a:r>
              <a:rPr lang="en-US" sz="2400" b="0" i="0" dirty="0">
                <a:solidFill>
                  <a:srgbClr val="333333"/>
                </a:solidFill>
                <a:effectLst/>
                <a:latin typeface="verdana" panose="020B0604030504040204" pitchFamily="34" charset="0"/>
              </a:rPr>
              <a:t> pattern</a:t>
            </a:r>
          </a:p>
          <a:p>
            <a:r>
              <a:rPr lang="en-US" sz="2400" b="0" i="0" dirty="0">
                <a:solidFill>
                  <a:srgbClr val="333333"/>
                </a:solidFill>
                <a:effectLst/>
                <a:latin typeface="verdana" panose="020B0604030504040204" pitchFamily="34" charset="0"/>
              </a:rPr>
              <a:t>Collection-centric: FHIRPath deals with all values as collections, allowing it to easily deal with information models with repeating elements.</a:t>
            </a:r>
          </a:p>
          <a:p>
            <a:r>
              <a:rPr lang="en-US" sz="2400" b="0" i="0" dirty="0">
                <a:solidFill>
                  <a:srgbClr val="333333"/>
                </a:solidFill>
                <a:effectLst/>
                <a:latin typeface="verdana" panose="020B0604030504040204" pitchFamily="34" charset="0"/>
              </a:rPr>
              <a:t>Platform-independent: FHIRPath is a conceptual and logical specification that can be implemented in any platform.</a:t>
            </a:r>
          </a:p>
        </p:txBody>
      </p:sp>
    </p:spTree>
    <p:extLst>
      <p:ext uri="{BB962C8B-B14F-4D97-AF65-F5344CB8AC3E}">
        <p14:creationId xmlns:p14="http://schemas.microsoft.com/office/powerpoint/2010/main" val="397402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30C2-4B38-DA62-8E8E-9AD34E5260A0}"/>
              </a:ext>
            </a:extLst>
          </p:cNvPr>
          <p:cNvSpPr>
            <a:spLocks noGrp="1"/>
          </p:cNvSpPr>
          <p:nvPr>
            <p:ph type="title"/>
          </p:nvPr>
        </p:nvSpPr>
        <p:spPr>
          <a:xfrm>
            <a:off x="571500" y="381000"/>
            <a:ext cx="11049000" cy="762000"/>
          </a:xfrm>
        </p:spPr>
        <p:txBody>
          <a:bodyPr anchor="ctr">
            <a:normAutofit fontScale="90000"/>
          </a:bodyPr>
          <a:lstStyle/>
          <a:p>
            <a:r>
              <a:rPr lang="en-US" sz="3200" dirty="0"/>
              <a:t>Navigation Model</a:t>
            </a:r>
            <a:br>
              <a:rPr lang="en-US" sz="2600" dirty="0"/>
            </a:br>
            <a:endParaRPr lang="en-US" sz="2600" dirty="0"/>
          </a:p>
        </p:txBody>
      </p:sp>
      <p:pic>
        <p:nvPicPr>
          <p:cNvPr id="4" name="Picture 3" descr="A diagram of a family&#10;&#10;AI-generated content may be incorrect.">
            <a:extLst>
              <a:ext uri="{FF2B5EF4-FFF2-40B4-BE49-F238E27FC236}">
                <a16:creationId xmlns:a16="http://schemas.microsoft.com/office/drawing/2014/main" id="{113B6684-FB94-AE93-8190-02F37D5B693B}"/>
              </a:ext>
            </a:extLst>
          </p:cNvPr>
          <p:cNvPicPr>
            <a:picLocks noChangeAspect="1"/>
          </p:cNvPicPr>
          <p:nvPr/>
        </p:nvPicPr>
        <p:blipFill>
          <a:blip r:embed="rId2"/>
          <a:stretch>
            <a:fillRect/>
          </a:stretch>
        </p:blipFill>
        <p:spPr>
          <a:xfrm>
            <a:off x="2834013" y="1524000"/>
            <a:ext cx="6523974" cy="4762500"/>
          </a:xfrm>
          <a:prstGeom prst="rect">
            <a:avLst/>
          </a:prstGeom>
          <a:noFill/>
        </p:spPr>
      </p:pic>
      <p:sp>
        <p:nvSpPr>
          <p:cNvPr id="6" name="TextBox 5">
            <a:extLst>
              <a:ext uri="{FF2B5EF4-FFF2-40B4-BE49-F238E27FC236}">
                <a16:creationId xmlns:a16="http://schemas.microsoft.com/office/drawing/2014/main" id="{6FEB1B72-49A0-0ADD-50EE-1E1DEF5F7B1D}"/>
              </a:ext>
            </a:extLst>
          </p:cNvPr>
          <p:cNvSpPr txBox="1"/>
          <p:nvPr/>
        </p:nvSpPr>
        <p:spPr>
          <a:xfrm>
            <a:off x="901148" y="6298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568957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E956-D762-BABA-1FD4-A8CF7BFDB316}"/>
              </a:ext>
            </a:extLst>
          </p:cNvPr>
          <p:cNvSpPr>
            <a:spLocks noGrp="1"/>
          </p:cNvSpPr>
          <p:nvPr>
            <p:ph type="title"/>
          </p:nvPr>
        </p:nvSpPr>
        <p:spPr/>
        <p:txBody>
          <a:bodyPr/>
          <a:lstStyle/>
          <a:p>
            <a:r>
              <a:rPr lang="en-US" dirty="0"/>
              <a:t>Collections</a:t>
            </a:r>
          </a:p>
        </p:txBody>
      </p:sp>
      <p:sp>
        <p:nvSpPr>
          <p:cNvPr id="3" name="Content Placeholder 2">
            <a:extLst>
              <a:ext uri="{FF2B5EF4-FFF2-40B4-BE49-F238E27FC236}">
                <a16:creationId xmlns:a16="http://schemas.microsoft.com/office/drawing/2014/main" id="{A774D758-D722-291C-DEE8-B4EB493CBFD4}"/>
              </a:ext>
            </a:extLst>
          </p:cNvPr>
          <p:cNvSpPr>
            <a:spLocks noGrp="1"/>
          </p:cNvSpPr>
          <p:nvPr>
            <p:ph sz="half" idx="1"/>
          </p:nvPr>
        </p:nvSpPr>
        <p:spPr/>
        <p:txBody>
          <a:bodyPr>
            <a:normAutofit/>
          </a:bodyPr>
          <a:lstStyle/>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Ordered - The order of items in the collection is important and is preserved through operations as much as possible</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Non-Unique - Duplicate elements are allowed within a collection. Some operations and functions, such as distinct() and the union operator | produce collections of unique elements, but in general, duplicate elements are allowed.</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Indexed - Each item in a collection can be addressed by its index, in each ordinal position within the collection (e.g. a[2]).</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Unless specified otherwise by the underlying Object Model, the first item in a collection has index 0. </a:t>
            </a:r>
          </a:p>
          <a:p>
            <a:pPr algn="l">
              <a:spcAft>
                <a:spcPts val="750"/>
              </a:spcAft>
              <a:buFont typeface="Arial" panose="020B0604020202020204" pitchFamily="34" charset="0"/>
              <a:buChar char="•"/>
            </a:pPr>
            <a:r>
              <a:rPr lang="en-US" b="0" i="0" dirty="0">
                <a:solidFill>
                  <a:srgbClr val="333333"/>
                </a:solidFill>
                <a:effectLst/>
                <a:latin typeface="verdana" panose="020B0604030504040204" pitchFamily="34" charset="0"/>
              </a:rPr>
              <a:t>Countable - The number of items in a given collection can always be determined using the count() function</a:t>
            </a:r>
          </a:p>
          <a:p>
            <a:endParaRPr lang="en-US" dirty="0"/>
          </a:p>
        </p:txBody>
      </p:sp>
      <p:sp>
        <p:nvSpPr>
          <p:cNvPr id="5" name="TextBox 4">
            <a:extLst>
              <a:ext uri="{FF2B5EF4-FFF2-40B4-BE49-F238E27FC236}">
                <a16:creationId xmlns:a16="http://schemas.microsoft.com/office/drawing/2014/main" id="{E47F12D2-7422-AB38-2228-690A84D2F3C4}"/>
              </a:ext>
            </a:extLst>
          </p:cNvPr>
          <p:cNvSpPr txBox="1"/>
          <p:nvPr/>
        </p:nvSpPr>
        <p:spPr>
          <a:xfrm>
            <a:off x="1828800" y="5917168"/>
            <a:ext cx="6096000" cy="369332"/>
          </a:xfrm>
          <a:prstGeom prst="rect">
            <a:avLst/>
          </a:prstGeom>
          <a:noFill/>
        </p:spPr>
        <p:txBody>
          <a:bodyPr wrap="square">
            <a:spAutoFit/>
          </a:bodyPr>
          <a:lstStyle/>
          <a:p>
            <a:r>
              <a:rPr lang="en-US" dirty="0"/>
              <a:t>https://hl7.org/</a:t>
            </a:r>
            <a:r>
              <a:rPr lang="en-US" dirty="0" err="1"/>
              <a:t>fhirpath</a:t>
            </a:r>
            <a:r>
              <a:rPr lang="en-US" dirty="0"/>
              <a:t>/#background</a:t>
            </a:r>
          </a:p>
        </p:txBody>
      </p:sp>
    </p:spTree>
    <p:extLst>
      <p:ext uri="{BB962C8B-B14F-4D97-AF65-F5344CB8AC3E}">
        <p14:creationId xmlns:p14="http://schemas.microsoft.com/office/powerpoint/2010/main" val="285188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DE9E-3881-EB0B-D3A6-0C0AB7355B61}"/>
              </a:ext>
            </a:extLst>
          </p:cNvPr>
          <p:cNvSpPr>
            <a:spLocks noGrp="1"/>
          </p:cNvSpPr>
          <p:nvPr>
            <p:ph type="title"/>
          </p:nvPr>
        </p:nvSpPr>
        <p:spPr>
          <a:xfrm>
            <a:off x="571500" y="304799"/>
            <a:ext cx="11049000" cy="970722"/>
          </a:xfrm>
        </p:spPr>
        <p:txBody>
          <a:bodyPr anchor="ctr">
            <a:noAutofit/>
          </a:bodyPr>
          <a:lstStyle/>
          <a:p>
            <a:r>
              <a:rPr lang="en-US" sz="2400" dirty="0"/>
              <a:t>FHIR Expressions - Domain-specific language for FHIR data manipulation</a:t>
            </a:r>
            <a:br>
              <a:rPr lang="en-US" sz="2400" dirty="0"/>
            </a:br>
            <a:endParaRPr lang="en-US" sz="2400" dirty="0"/>
          </a:p>
        </p:txBody>
      </p:sp>
      <p:graphicFrame>
        <p:nvGraphicFramePr>
          <p:cNvPr id="5" name="Content Placeholder 2">
            <a:extLst>
              <a:ext uri="{FF2B5EF4-FFF2-40B4-BE49-F238E27FC236}">
                <a16:creationId xmlns:a16="http://schemas.microsoft.com/office/drawing/2014/main" id="{36AC14E8-82E9-AEB4-5BB8-BABFFF4F5C3D}"/>
              </a:ext>
            </a:extLst>
          </p:cNvPr>
          <p:cNvGraphicFramePr>
            <a:graphicFrameLocks noGrp="1"/>
          </p:cNvGraphicFramePr>
          <p:nvPr>
            <p:ph sz="half" idx="1"/>
            <p:extLst>
              <p:ext uri="{D42A27DB-BD31-4B8C-83A1-F6EECF244321}">
                <p14:modId xmlns:p14="http://schemas.microsoft.com/office/powerpoint/2010/main" val="3935430791"/>
              </p:ext>
            </p:extLst>
          </p:nvPr>
        </p:nvGraphicFramePr>
        <p:xfrm>
          <a:off x="571500" y="1524000"/>
          <a:ext cx="1104900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52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3E14F-9139-915C-8421-3269F7B1CAC4}"/>
              </a:ext>
            </a:extLst>
          </p:cNvPr>
          <p:cNvSpPr>
            <a:spLocks noGrp="1"/>
          </p:cNvSpPr>
          <p:nvPr>
            <p:ph type="title"/>
          </p:nvPr>
        </p:nvSpPr>
        <p:spPr>
          <a:xfrm>
            <a:off x="571500" y="381000"/>
            <a:ext cx="11049000" cy="762000"/>
          </a:xfrm>
        </p:spPr>
        <p:txBody>
          <a:bodyPr anchor="ctr">
            <a:normAutofit/>
          </a:bodyPr>
          <a:lstStyle/>
          <a:p>
            <a:r>
              <a:rPr lang="en-US" sz="3200" dirty="0"/>
              <a:t>Building FHIR Expressions – Operators</a:t>
            </a:r>
          </a:p>
        </p:txBody>
      </p:sp>
      <p:graphicFrame>
        <p:nvGraphicFramePr>
          <p:cNvPr id="5" name="Content Placeholder 2">
            <a:extLst>
              <a:ext uri="{FF2B5EF4-FFF2-40B4-BE49-F238E27FC236}">
                <a16:creationId xmlns:a16="http://schemas.microsoft.com/office/drawing/2014/main" id="{09821AE0-BC6E-A4CE-B888-8186A2C7442D}"/>
              </a:ext>
            </a:extLst>
          </p:cNvPr>
          <p:cNvGraphicFramePr>
            <a:graphicFrameLocks noGrp="1"/>
          </p:cNvGraphicFramePr>
          <p:nvPr>
            <p:ph type="chart" sz="quarter" idx="14"/>
            <p:extLst>
              <p:ext uri="{D42A27DB-BD31-4B8C-83A1-F6EECF244321}">
                <p14:modId xmlns:p14="http://schemas.microsoft.com/office/powerpoint/2010/main" val="2195153349"/>
              </p:ext>
            </p:extLst>
          </p:nvPr>
        </p:nvGraphicFramePr>
        <p:xfrm>
          <a:off x="698500" y="1650999"/>
          <a:ext cx="10795001" cy="3111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6663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59A5C3-8BE1-7B8C-951B-460804DCC192}"/>
              </a:ext>
            </a:extLst>
          </p:cNvPr>
          <p:cNvSpPr>
            <a:spLocks noGrp="1"/>
          </p:cNvSpPr>
          <p:nvPr>
            <p:ph type="title"/>
          </p:nvPr>
        </p:nvSpPr>
        <p:spPr/>
        <p:txBody>
          <a:bodyPr/>
          <a:lstStyle/>
          <a:p>
            <a:r>
              <a:rPr lang="en-US" dirty="0"/>
              <a:t>Basic FHIR Expression Examples</a:t>
            </a:r>
          </a:p>
        </p:txBody>
      </p:sp>
      <p:sp>
        <p:nvSpPr>
          <p:cNvPr id="7" name="Content Placeholder 6">
            <a:extLst>
              <a:ext uri="{FF2B5EF4-FFF2-40B4-BE49-F238E27FC236}">
                <a16:creationId xmlns:a16="http://schemas.microsoft.com/office/drawing/2014/main" id="{61610384-C7AB-410E-7EFF-213A67EA67E9}"/>
              </a:ext>
            </a:extLst>
          </p:cNvPr>
          <p:cNvSpPr>
            <a:spLocks noGrp="1"/>
          </p:cNvSpPr>
          <p:nvPr>
            <p:ph sz="half" idx="1"/>
          </p:nvPr>
        </p:nvSpPr>
        <p:spPr/>
        <p:txBody>
          <a:bodyPr>
            <a:normAutofit fontScale="92500" lnSpcReduction="10000"/>
          </a:bodyPr>
          <a:lstStyle/>
          <a:p>
            <a:pPr marL="0" indent="0">
              <a:spcBef>
                <a:spcPts val="400"/>
              </a:spcBef>
              <a:buNone/>
            </a:pPr>
            <a:r>
              <a:rPr lang="en-US" b="1" dirty="0"/>
              <a:t>Extracting a Patient’s Given Name</a:t>
            </a:r>
          </a:p>
          <a:p>
            <a:pPr marL="0" indent="0">
              <a:spcBef>
                <a:spcPts val="400"/>
              </a:spcBef>
              <a:buNone/>
            </a:pPr>
            <a:br>
              <a:rPr lang="en-US" dirty="0"/>
            </a:br>
            <a:r>
              <a:rPr lang="en-US" b="1" dirty="0"/>
              <a:t>Expression:</a:t>
            </a:r>
            <a:r>
              <a:rPr lang="en-US" dirty="0"/>
              <a:t> </a:t>
            </a:r>
            <a:r>
              <a:rPr lang="en-US" dirty="0" err="1"/>
              <a:t>Patient.name.given</a:t>
            </a:r>
            <a:endParaRPr lang="en-US" dirty="0"/>
          </a:p>
          <a:p>
            <a:pPr marL="0" indent="0">
              <a:spcBef>
                <a:spcPts val="400"/>
              </a:spcBef>
              <a:buNone/>
            </a:pPr>
            <a:br>
              <a:rPr lang="en-US" dirty="0"/>
            </a:br>
            <a:r>
              <a:rPr lang="en-US" b="1" dirty="0"/>
              <a:t>Example Use:</a:t>
            </a:r>
            <a:r>
              <a:rPr lang="en-US" dirty="0"/>
              <a:t> Retrieve a patient’s first name from their record for a personalized greeting in a patient portal.</a:t>
            </a:r>
          </a:p>
          <a:p>
            <a:pPr marL="0" indent="0">
              <a:spcBef>
                <a:spcPts val="400"/>
              </a:spcBef>
              <a:buNone/>
            </a:pPr>
            <a:endParaRPr lang="en-US" dirty="0"/>
          </a:p>
          <a:p>
            <a:pPr marL="0" indent="0">
              <a:spcBef>
                <a:spcPts val="400"/>
              </a:spcBef>
              <a:buNone/>
            </a:pPr>
            <a:r>
              <a:rPr lang="en-US" b="1" dirty="0"/>
              <a:t>Checking for the Existence of a Birth Date</a:t>
            </a:r>
          </a:p>
          <a:p>
            <a:pPr marL="0" indent="0">
              <a:spcBef>
                <a:spcPts val="400"/>
              </a:spcBef>
              <a:buNone/>
            </a:pPr>
            <a:br>
              <a:rPr lang="en-US" dirty="0"/>
            </a:br>
            <a:r>
              <a:rPr lang="en-US" b="1" dirty="0"/>
              <a:t>Expression:</a:t>
            </a:r>
            <a:r>
              <a:rPr lang="en-US" dirty="0"/>
              <a:t> </a:t>
            </a:r>
            <a:r>
              <a:rPr lang="en-US" dirty="0" err="1"/>
              <a:t>Patient.birthDate.exists</a:t>
            </a:r>
            <a:r>
              <a:rPr lang="en-US" dirty="0"/>
              <a:t>()</a:t>
            </a:r>
          </a:p>
          <a:p>
            <a:pPr marL="0" indent="0">
              <a:spcBef>
                <a:spcPts val="400"/>
              </a:spcBef>
              <a:buNone/>
            </a:pPr>
            <a:br>
              <a:rPr lang="en-US" dirty="0"/>
            </a:br>
            <a:r>
              <a:rPr lang="en-US" b="1" dirty="0"/>
              <a:t>Example Use:</a:t>
            </a:r>
            <a:r>
              <a:rPr lang="en-US" dirty="0"/>
              <a:t> Validate that the birth date field is populated before scheduling age-dependent clinical procedures.</a:t>
            </a:r>
          </a:p>
        </p:txBody>
      </p:sp>
      <p:sp>
        <p:nvSpPr>
          <p:cNvPr id="8" name="Content Placeholder 7">
            <a:extLst>
              <a:ext uri="{FF2B5EF4-FFF2-40B4-BE49-F238E27FC236}">
                <a16:creationId xmlns:a16="http://schemas.microsoft.com/office/drawing/2014/main" id="{5348152B-578D-098F-4DC0-08C54635B774}"/>
              </a:ext>
            </a:extLst>
          </p:cNvPr>
          <p:cNvSpPr>
            <a:spLocks noGrp="1"/>
          </p:cNvSpPr>
          <p:nvPr>
            <p:ph sz="half" idx="2"/>
          </p:nvPr>
        </p:nvSpPr>
        <p:spPr/>
        <p:txBody>
          <a:bodyPr>
            <a:normAutofit fontScale="92500" lnSpcReduction="10000"/>
          </a:bodyPr>
          <a:lstStyle/>
          <a:p>
            <a:pPr marL="0" indent="0">
              <a:spcBef>
                <a:spcPts val="600"/>
              </a:spcBef>
              <a:buNone/>
            </a:pPr>
            <a:r>
              <a:rPr lang="en-US" b="1" dirty="0"/>
              <a:t>Filtering by Gender</a:t>
            </a:r>
          </a:p>
          <a:p>
            <a:pPr marL="0" indent="0">
              <a:spcBef>
                <a:spcPts val="600"/>
              </a:spcBef>
              <a:buNone/>
            </a:pPr>
            <a:br>
              <a:rPr lang="en-US" dirty="0"/>
            </a:br>
            <a:r>
              <a:rPr lang="en-US" b="1" dirty="0"/>
              <a:t>Expression:</a:t>
            </a:r>
            <a:r>
              <a:rPr lang="en-US" dirty="0"/>
              <a:t> Patient.gender = 'female’</a:t>
            </a:r>
          </a:p>
          <a:p>
            <a:pPr marL="0" indent="0">
              <a:spcBef>
                <a:spcPts val="600"/>
              </a:spcBef>
              <a:buNone/>
            </a:pPr>
            <a:br>
              <a:rPr lang="en-US" dirty="0"/>
            </a:br>
            <a:r>
              <a:rPr lang="en-US" b="1" dirty="0"/>
              <a:t>Example Use:</a:t>
            </a:r>
            <a:r>
              <a:rPr lang="en-US" dirty="0"/>
              <a:t> Retrieve records for female patients to support a study on gender-specific treatment </a:t>
            </a:r>
            <a:r>
              <a:rPr lang="en-US"/>
              <a:t>outcomes.</a:t>
            </a:r>
          </a:p>
          <a:p>
            <a:pPr marL="0" indent="0">
              <a:spcBef>
                <a:spcPts val="600"/>
              </a:spcBef>
              <a:buNone/>
            </a:pPr>
            <a:endParaRPr lang="en-US" dirty="0"/>
          </a:p>
          <a:p>
            <a:pPr marL="0" indent="0">
              <a:spcBef>
                <a:spcPts val="600"/>
              </a:spcBef>
              <a:buNone/>
            </a:pPr>
            <a:r>
              <a:rPr lang="en-US" b="1" dirty="0"/>
              <a:t>Retrieving Medication Dosage</a:t>
            </a:r>
          </a:p>
          <a:p>
            <a:pPr marL="0" indent="0">
              <a:spcBef>
                <a:spcPts val="600"/>
              </a:spcBef>
              <a:buNone/>
            </a:pPr>
            <a:br>
              <a:rPr lang="en-US" dirty="0"/>
            </a:br>
            <a:r>
              <a:rPr lang="en-US" b="1" dirty="0"/>
              <a:t>Expression:</a:t>
            </a:r>
            <a:r>
              <a:rPr lang="en-US" dirty="0"/>
              <a:t> </a:t>
            </a:r>
            <a:r>
              <a:rPr lang="en-US" dirty="0" err="1"/>
              <a:t>MedicationRequest.dosageInstruction.doseQuantity</a:t>
            </a:r>
            <a:endParaRPr lang="en-US" dirty="0"/>
          </a:p>
          <a:p>
            <a:pPr marL="0" indent="0">
              <a:spcBef>
                <a:spcPts val="600"/>
              </a:spcBef>
              <a:buNone/>
            </a:pPr>
            <a:br>
              <a:rPr lang="en-US" dirty="0"/>
            </a:br>
            <a:r>
              <a:rPr lang="en-US" b="1" dirty="0"/>
              <a:t>Example Use:</a:t>
            </a:r>
            <a:r>
              <a:rPr lang="en-US" dirty="0"/>
              <a:t> Extract dosage instructions from a medication request to verify correct administration in clinical settings.</a:t>
            </a:r>
          </a:p>
        </p:txBody>
      </p:sp>
    </p:spTree>
    <p:extLst>
      <p:ext uri="{BB962C8B-B14F-4D97-AF65-F5344CB8AC3E}">
        <p14:creationId xmlns:p14="http://schemas.microsoft.com/office/powerpoint/2010/main" val="5988067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0dccd09-7fb3-46cf-aac6-b793c4dbe1bf" xsi:nil="true"/>
    <lcf76f155ced4ddcb4097134ff3c332f xmlns="db437623-7244-4a93-b114-15f90529c63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7B5BD4FA3455469062336C654155CF" ma:contentTypeVersion="12" ma:contentTypeDescription="Create a new document." ma:contentTypeScope="" ma:versionID="57930688a472c0acc52c2560bc863e22">
  <xsd:schema xmlns:xsd="http://www.w3.org/2001/XMLSchema" xmlns:xs="http://www.w3.org/2001/XMLSchema" xmlns:p="http://schemas.microsoft.com/office/2006/metadata/properties" xmlns:ns2="db437623-7244-4a93-b114-15f90529c63a" xmlns:ns3="a0dccd09-7fb3-46cf-aac6-b793c4dbe1bf" targetNamespace="http://schemas.microsoft.com/office/2006/metadata/properties" ma:root="true" ma:fieldsID="c4c64af1aab8f6617fe5cbb88fe85694" ns2:_="" ns3:_="">
    <xsd:import namespace="db437623-7244-4a93-b114-15f90529c63a"/>
    <xsd:import namespace="a0dccd09-7fb3-46cf-aac6-b793c4dbe1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437623-7244-4a93-b114-15f90529c6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0dccd09-7fb3-46cf-aac6-b793c4dbe1b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abdcb3-a6a8-41be-adf4-f59e93e2500b}" ma:internalName="TaxCatchAll" ma:showField="CatchAllData" ma:web="a0dccd09-7fb3-46cf-aac6-b793c4dbe1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2.xml><?xml version="1.0" encoding="utf-8"?>
<ds:datastoreItem xmlns:ds="http://schemas.openxmlformats.org/officeDocument/2006/customXml" ds:itemID="{75D3CDFA-8362-430B-8FA8-9B762D80F16E}">
  <ds:schemaRefs>
    <ds:schemaRef ds:uri="http://schemas.microsoft.com/office/infopath/2007/PartnerControls"/>
    <ds:schemaRef ds:uri="http://schemas.microsoft.com/office/2006/documentManagement/types"/>
    <ds:schemaRef ds:uri="http://purl.org/dc/elements/1.1/"/>
    <ds:schemaRef ds:uri="http://purl.org/dc/terms/"/>
    <ds:schemaRef ds:uri="http://purl.org/dc/dcmitype/"/>
    <ds:schemaRef ds:uri="http://www.w3.org/XML/1998/namespace"/>
    <ds:schemaRef ds:uri="9892ec36-9d1d-4f81-8b29-979e548fe73e"/>
    <ds:schemaRef ds:uri="http://schemas.openxmlformats.org/package/2006/metadata/core-properties"/>
    <ds:schemaRef ds:uri="00a55860-46cf-404c-8de8-532f1cab5e83"/>
    <ds:schemaRef ds:uri="http://schemas.microsoft.com/office/2006/metadata/properties"/>
  </ds:schemaRefs>
</ds:datastoreItem>
</file>

<file path=customXml/itemProps3.xml><?xml version="1.0" encoding="utf-8"?>
<ds:datastoreItem xmlns:ds="http://schemas.openxmlformats.org/officeDocument/2006/customXml" ds:itemID="{51E2A63B-930C-43EE-99F5-F5DCF016DC36}"/>
</file>

<file path=docProps/app.xml><?xml version="1.0" encoding="utf-8"?>
<Properties xmlns="http://schemas.openxmlformats.org/officeDocument/2006/extended-properties" xmlns:vt="http://schemas.openxmlformats.org/officeDocument/2006/docPropsVTypes">
  <TotalTime>8662</TotalTime>
  <Words>2206</Words>
  <Application>Microsoft Macintosh PowerPoint</Application>
  <PresentationFormat>Widescreen</PresentationFormat>
  <Paragraphs>134</Paragraphs>
  <Slides>17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Aptos</vt:lpstr>
      <vt:lpstr>Arial</vt:lpstr>
      <vt:lpstr>Arial Black</vt:lpstr>
      <vt:lpstr>Avenir Next Regular</vt:lpstr>
      <vt:lpstr>Calibri</vt:lpstr>
      <vt:lpstr>Lucida Sans Unicode</vt:lpstr>
      <vt:lpstr>Times New Roman</vt:lpstr>
      <vt:lpstr>Trebuchet MS</vt:lpstr>
      <vt:lpstr>verdana</vt:lpstr>
      <vt:lpstr>verdana</vt:lpstr>
      <vt:lpstr>Verdana Bold</vt:lpstr>
      <vt:lpstr>InterSystems Unity 2</vt:lpstr>
      <vt:lpstr>FHIRPath  </vt:lpstr>
      <vt:lpstr>Objectives</vt:lpstr>
      <vt:lpstr>FHIRPath: Querying &amp; Transforming FHIR Resources</vt:lpstr>
      <vt:lpstr>FHIRPath Features</vt:lpstr>
      <vt:lpstr>Navigation Model </vt:lpstr>
      <vt:lpstr>Collections</vt:lpstr>
      <vt:lpstr>FHIR Expressions - Domain-specific language for FHIR data manipulation </vt:lpstr>
      <vt:lpstr>Building FHIR Expressions – Operators</vt:lpstr>
      <vt:lpstr>Basic FHIR Expression Examples</vt:lpstr>
      <vt:lpstr>FHIRPath and Requirement Constraints</vt:lpstr>
      <vt:lpstr>Requirement Constraints (Invariants)</vt:lpstr>
      <vt:lpstr>Why FHIRPath Is Helpful for Evaluating Constraints</vt:lpstr>
      <vt:lpstr>Why FHIRPath Is Helpful for Evaluating Constraints</vt:lpstr>
      <vt:lpstr>FHIRPath Demo</vt:lpstr>
      <vt:lpstr>Want to Follow Along?</vt:lpstr>
      <vt:lpstr>Common Pitfalls and Error Scenarios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2025-03-08T11:12:34Z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0x0101008E7B5BD4FA3455469062336C654155CF</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